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63" r:id="rId5"/>
    <p:sldId id="268" r:id="rId6"/>
    <p:sldId id="267" r:id="rId7"/>
    <p:sldId id="266" r:id="rId8"/>
    <p:sldId id="270" r:id="rId9"/>
    <p:sldId id="271" r:id="rId10"/>
    <p:sldId id="272" r:id="rId11"/>
    <p:sldId id="269" r:id="rId12"/>
    <p:sldId id="262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vel Straňák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435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F530C5-F010-4C14-9774-37C9E4AC9E81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8A9596-B940-4181-BF93-C669783D00CE}">
      <dgm:prSet phldrT="[Text]" custT="1"/>
      <dgm:spPr>
        <a:gradFill rotWithShape="0">
          <a:gsLst>
            <a:gs pos="0">
              <a:schemeClr val="accent6">
                <a:lumMod val="75000"/>
              </a:schemeClr>
            </a:gs>
            <a:gs pos="80000">
              <a:schemeClr val="accent6">
                <a:lumMod val="7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en-US" sz="800" dirty="0" smtClean="0"/>
            <a:t>Head (PI) of </a:t>
          </a:r>
        </a:p>
        <a:p>
          <a:r>
            <a:rPr lang="en-US" sz="800" dirty="0" smtClean="0"/>
            <a:t>LINDAT/CLARIAH-CZ</a:t>
          </a:r>
          <a:endParaRPr lang="en-US" sz="800" dirty="0"/>
        </a:p>
      </dgm:t>
    </dgm:pt>
    <dgm:pt modelId="{45545BB6-9B03-441B-98D5-DE7B2DBFA2DB}" type="parTrans" cxnId="{670DF917-84D1-4077-B174-CCD761250EB8}">
      <dgm:prSet/>
      <dgm:spPr/>
      <dgm:t>
        <a:bodyPr/>
        <a:lstStyle/>
        <a:p>
          <a:endParaRPr lang="en-US"/>
        </a:p>
      </dgm:t>
    </dgm:pt>
    <dgm:pt modelId="{E3AD01E2-CB71-4820-9426-F466F30FCBC6}" type="sibTrans" cxnId="{670DF917-84D1-4077-B174-CCD761250EB8}">
      <dgm:prSet/>
      <dgm:spPr/>
      <dgm:t>
        <a:bodyPr/>
        <a:lstStyle/>
        <a:p>
          <a:endParaRPr lang="en-US"/>
        </a:p>
      </dgm:t>
    </dgm:pt>
    <dgm:pt modelId="{4F1F7D84-B3BD-46BA-AB08-A4FE678AE53D}" type="asst">
      <dgm:prSet phldrT="[Text]"/>
      <dgm:spPr>
        <a:gradFill rotWithShape="0">
          <a:gsLst>
            <a:gs pos="0">
              <a:schemeClr val="accent2">
                <a:lumMod val="50000"/>
              </a:schemeClr>
            </a:gs>
            <a:gs pos="80000">
              <a:schemeClr val="accent6">
                <a:lumMod val="75000"/>
              </a:schemeClr>
            </a:gs>
            <a:gs pos="100000">
              <a:schemeClr val="accent2">
                <a:lumMod val="75000"/>
              </a:schemeClr>
            </a:gs>
          </a:gsLst>
        </a:gradFill>
      </dgm:spPr>
      <dgm:t>
        <a:bodyPr/>
        <a:lstStyle/>
        <a:p>
          <a:r>
            <a:rPr lang="en-US" dirty="0" smtClean="0"/>
            <a:t>Management Board </a:t>
          </a:r>
        </a:p>
        <a:p>
          <a:r>
            <a:rPr lang="en-US" dirty="0" smtClean="0"/>
            <a:t>(1 Rep. each partner)</a:t>
          </a:r>
          <a:endParaRPr lang="en-US" dirty="0"/>
        </a:p>
      </dgm:t>
    </dgm:pt>
    <dgm:pt modelId="{4AC98730-7D95-4C96-B8C4-3CCD89FFB48F}" type="parTrans" cxnId="{F7D5BAB6-E8CB-498A-AC22-7A61D0B6C0C4}">
      <dgm:prSet/>
      <dgm:spPr/>
      <dgm:t>
        <a:bodyPr/>
        <a:lstStyle/>
        <a:p>
          <a:endParaRPr lang="en-US"/>
        </a:p>
      </dgm:t>
    </dgm:pt>
    <dgm:pt modelId="{33728F46-FADE-448D-9C50-83CA43A0750D}" type="sibTrans" cxnId="{F7D5BAB6-E8CB-498A-AC22-7A61D0B6C0C4}">
      <dgm:prSet/>
      <dgm:spPr/>
      <dgm:t>
        <a:bodyPr/>
        <a:lstStyle/>
        <a:p>
          <a:endParaRPr lang="en-US"/>
        </a:p>
      </dgm:t>
    </dgm:pt>
    <dgm:pt modelId="{D1082E8F-A087-425B-89EA-B37FE9B67486}">
      <dgm:prSet phldrT="[Text]" custT="1"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8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84000"/>
                <a:lumOff val="16000"/>
              </a:schemeClr>
            </a:gs>
          </a:gsLst>
          <a:lin ang="16200000" scaled="0"/>
        </a:gradFill>
      </dgm:spPr>
      <dgm:t>
        <a:bodyPr/>
        <a:lstStyle/>
        <a:p>
          <a:r>
            <a:rPr lang="en-US" sz="800" baseline="0" dirty="0" smtClean="0">
              <a:solidFill>
                <a:schemeClr val="tx1"/>
              </a:solidFill>
            </a:rPr>
            <a:t>Project Manager  (CU)</a:t>
          </a:r>
          <a:endParaRPr lang="en-US" sz="800" baseline="0" dirty="0">
            <a:solidFill>
              <a:schemeClr val="tx1"/>
            </a:solidFill>
          </a:endParaRPr>
        </a:p>
      </dgm:t>
    </dgm:pt>
    <dgm:pt modelId="{0A73AD4F-09F4-4C79-B068-DEC53AE370F6}" type="parTrans" cxnId="{EB8BF512-749B-40A0-A65B-40520F2C6B29}">
      <dgm:prSet/>
      <dgm:spPr/>
      <dgm:t>
        <a:bodyPr/>
        <a:lstStyle/>
        <a:p>
          <a:endParaRPr lang="en-US"/>
        </a:p>
      </dgm:t>
    </dgm:pt>
    <dgm:pt modelId="{97544357-B21E-46D3-9312-69F0E3868C8C}" type="sibTrans" cxnId="{EB8BF512-749B-40A0-A65B-40520F2C6B29}">
      <dgm:prSet/>
      <dgm:spPr/>
      <dgm:t>
        <a:bodyPr/>
        <a:lstStyle/>
        <a:p>
          <a:endParaRPr lang="en-US"/>
        </a:p>
      </dgm:t>
    </dgm:pt>
    <dgm:pt modelId="{459A25DA-1303-4C7F-96E7-7B356DF89DF2}">
      <dgm:prSet phldrT="[Text]" custT="1"/>
      <dgm:spPr/>
      <dgm:t>
        <a:bodyPr/>
        <a:lstStyle/>
        <a:p>
          <a:r>
            <a:rPr lang="en-US" sz="800" dirty="0" smtClean="0"/>
            <a:t>Institute of Philosophy AVCR</a:t>
          </a:r>
        </a:p>
      </dgm:t>
    </dgm:pt>
    <dgm:pt modelId="{7184AEAC-78C0-46AD-BC83-3C4626A99951}" type="parTrans" cxnId="{A9E78502-47D1-4A30-B9E4-C6268E72D530}">
      <dgm:prSet/>
      <dgm:spPr/>
      <dgm:t>
        <a:bodyPr/>
        <a:lstStyle/>
        <a:p>
          <a:endParaRPr lang="en-US"/>
        </a:p>
      </dgm:t>
    </dgm:pt>
    <dgm:pt modelId="{C4A9EB77-0D9D-4BC6-832A-23CF9FB15064}" type="sibTrans" cxnId="{A9E78502-47D1-4A30-B9E4-C6268E72D530}">
      <dgm:prSet/>
      <dgm:spPr/>
      <dgm:t>
        <a:bodyPr/>
        <a:lstStyle/>
        <a:p>
          <a:endParaRPr lang="en-US"/>
        </a:p>
      </dgm:t>
    </dgm:pt>
    <dgm:pt modelId="{1BA67992-A5C1-4487-A877-D859F456F52F}">
      <dgm:prSet phldrT="[Text]" custT="1"/>
      <dgm:spPr/>
      <dgm:t>
        <a:bodyPr/>
        <a:lstStyle/>
        <a:p>
          <a:r>
            <a:rPr lang="en-US" sz="800" baseline="0" dirty="0" smtClean="0"/>
            <a:t>Library </a:t>
          </a:r>
        </a:p>
        <a:p>
          <a:r>
            <a:rPr lang="en-US" sz="800" baseline="0" dirty="0" smtClean="0"/>
            <a:t>AVCR</a:t>
          </a:r>
          <a:endParaRPr lang="en-US" sz="800" baseline="0" dirty="0"/>
        </a:p>
      </dgm:t>
    </dgm:pt>
    <dgm:pt modelId="{6E0E3034-ADE3-4E54-A23A-F6C47C754AED}" type="parTrans" cxnId="{B12DF6D5-0FBA-4726-910A-E5AE6E11689C}">
      <dgm:prSet/>
      <dgm:spPr/>
      <dgm:t>
        <a:bodyPr/>
        <a:lstStyle/>
        <a:p>
          <a:endParaRPr lang="en-US"/>
        </a:p>
      </dgm:t>
    </dgm:pt>
    <dgm:pt modelId="{51A60F15-82A1-48BD-83D4-6491ED9F831E}" type="sibTrans" cxnId="{B12DF6D5-0FBA-4726-910A-E5AE6E11689C}">
      <dgm:prSet/>
      <dgm:spPr/>
      <dgm:t>
        <a:bodyPr/>
        <a:lstStyle/>
        <a:p>
          <a:endParaRPr lang="en-US"/>
        </a:p>
      </dgm:t>
    </dgm:pt>
    <dgm:pt modelId="{16C3774C-233E-4196-BFA7-9E6600F8DD85}" type="asst">
      <dgm:prSet phldrT="[Text]" custT="1"/>
      <dgm:spPr>
        <a:gradFill rotWithShape="0">
          <a:gsLst>
            <a:gs pos="0">
              <a:srgbClr val="760000"/>
            </a:gs>
            <a:gs pos="80000">
              <a:srgbClr val="C00000"/>
            </a:gs>
            <a:gs pos="100000">
              <a:srgbClr val="C00000">
                <a:lumMod val="53000"/>
                <a:alpha val="56000"/>
              </a:srgbClr>
            </a:gs>
          </a:gsLst>
        </a:gradFill>
      </dgm:spPr>
      <dgm:t>
        <a:bodyPr/>
        <a:lstStyle/>
        <a:p>
          <a:r>
            <a:rPr lang="en-US" sz="800" dirty="0" smtClean="0"/>
            <a:t>International Advisory Board</a:t>
          </a:r>
          <a:endParaRPr lang="en-US" sz="800" dirty="0"/>
        </a:p>
      </dgm:t>
    </dgm:pt>
    <dgm:pt modelId="{C15CE757-2ABA-41B0-83E8-8D08D26B5C66}" type="parTrans" cxnId="{35AAB649-773D-4AD7-A440-68BD74395EAE}">
      <dgm:prSet/>
      <dgm:spPr>
        <a:ln>
          <a:prstDash val="sysDash"/>
        </a:ln>
      </dgm:spPr>
      <dgm:t>
        <a:bodyPr/>
        <a:lstStyle/>
        <a:p>
          <a:endParaRPr lang="en-US"/>
        </a:p>
      </dgm:t>
    </dgm:pt>
    <dgm:pt modelId="{8DDBFA35-342C-4E75-8C44-6FF66192650F}" type="sibTrans" cxnId="{35AAB649-773D-4AD7-A440-68BD74395EAE}">
      <dgm:prSet/>
      <dgm:spPr/>
      <dgm:t>
        <a:bodyPr/>
        <a:lstStyle/>
        <a:p>
          <a:endParaRPr lang="en-US"/>
        </a:p>
      </dgm:t>
    </dgm:pt>
    <dgm:pt modelId="{DB5DDCE6-B913-4908-8105-8A8006604229}">
      <dgm:prSet phldrT="[Text]" custT="1"/>
      <dgm:spPr/>
      <dgm:t>
        <a:bodyPr/>
        <a:lstStyle/>
        <a:p>
          <a:r>
            <a:rPr lang="en-US" sz="800" dirty="0" smtClean="0"/>
            <a:t>Charles University  </a:t>
          </a:r>
          <a:r>
            <a:rPr lang="cs-CZ" sz="800" dirty="0" smtClean="0"/>
            <a:t> (</a:t>
          </a:r>
          <a:r>
            <a:rPr lang="en-US" sz="800" dirty="0" smtClean="0"/>
            <a:t>FA, FMP)</a:t>
          </a:r>
          <a:endParaRPr lang="en-US" sz="800" dirty="0"/>
        </a:p>
      </dgm:t>
    </dgm:pt>
    <dgm:pt modelId="{8429FD75-6E2C-4718-8EB3-C527937B00BA}" type="parTrans" cxnId="{CE95A6B2-1995-4E24-A93F-1242C8EE57A1}">
      <dgm:prSet/>
      <dgm:spPr/>
      <dgm:t>
        <a:bodyPr/>
        <a:lstStyle/>
        <a:p>
          <a:endParaRPr lang="en-US"/>
        </a:p>
      </dgm:t>
    </dgm:pt>
    <dgm:pt modelId="{529DCE46-094A-44D5-AFBE-BCE85BCA992D}" type="sibTrans" cxnId="{CE95A6B2-1995-4E24-A93F-1242C8EE57A1}">
      <dgm:prSet/>
      <dgm:spPr/>
      <dgm:t>
        <a:bodyPr/>
        <a:lstStyle/>
        <a:p>
          <a:endParaRPr lang="en-US"/>
        </a:p>
      </dgm:t>
    </dgm:pt>
    <dgm:pt modelId="{A2C487AB-D20E-4FDF-9706-71D2D732B0E2}">
      <dgm:prSet phldrT="[Text]" custT="1"/>
      <dgm:spPr/>
      <dgm:t>
        <a:bodyPr/>
        <a:lstStyle/>
        <a:p>
          <a:r>
            <a:rPr lang="en-US" sz="800" dirty="0" smtClean="0"/>
            <a:t>Univ. of West Bohemia (FAS)</a:t>
          </a:r>
          <a:endParaRPr lang="en-US" sz="800" dirty="0"/>
        </a:p>
      </dgm:t>
    </dgm:pt>
    <dgm:pt modelId="{05186D2A-F3AA-429F-BD67-A2C2CEA583CF}" type="parTrans" cxnId="{193552B4-F253-4DF0-B09B-4A3B21A00CE4}">
      <dgm:prSet/>
      <dgm:spPr/>
      <dgm:t>
        <a:bodyPr/>
        <a:lstStyle/>
        <a:p>
          <a:endParaRPr lang="en-US"/>
        </a:p>
      </dgm:t>
    </dgm:pt>
    <dgm:pt modelId="{65BDBA44-4A02-4C45-ABE8-955D931E1094}" type="sibTrans" cxnId="{193552B4-F253-4DF0-B09B-4A3B21A00CE4}">
      <dgm:prSet/>
      <dgm:spPr/>
      <dgm:t>
        <a:bodyPr/>
        <a:lstStyle/>
        <a:p>
          <a:endParaRPr lang="en-US"/>
        </a:p>
      </dgm:t>
    </dgm:pt>
    <dgm:pt modelId="{10FF8146-9B98-445F-9B41-F65D7944B284}">
      <dgm:prSet phldrT="[Text]" custT="1"/>
      <dgm:spPr/>
      <dgm:t>
        <a:bodyPr/>
        <a:lstStyle/>
        <a:p>
          <a:r>
            <a:rPr lang="en-US" sz="800" dirty="0" smtClean="0"/>
            <a:t>Moravian Library</a:t>
          </a:r>
          <a:endParaRPr lang="en-US" sz="800" dirty="0"/>
        </a:p>
      </dgm:t>
    </dgm:pt>
    <dgm:pt modelId="{589625B1-C527-414D-BE9D-083D470C3269}" type="parTrans" cxnId="{F80BC2C9-004B-4438-ACFF-BA25B1B61767}">
      <dgm:prSet/>
      <dgm:spPr/>
      <dgm:t>
        <a:bodyPr/>
        <a:lstStyle/>
        <a:p>
          <a:endParaRPr lang="en-US"/>
        </a:p>
      </dgm:t>
    </dgm:pt>
    <dgm:pt modelId="{6459D988-2CCC-4E9B-B877-E2EEDC24C4BF}" type="sibTrans" cxnId="{F80BC2C9-004B-4438-ACFF-BA25B1B61767}">
      <dgm:prSet/>
      <dgm:spPr/>
      <dgm:t>
        <a:bodyPr/>
        <a:lstStyle/>
        <a:p>
          <a:endParaRPr lang="en-US"/>
        </a:p>
      </dgm:t>
    </dgm:pt>
    <dgm:pt modelId="{0273CC1C-6429-4E68-AA59-5FC4E93CD21B}">
      <dgm:prSet phldrT="[Text]" custT="1"/>
      <dgm:spPr/>
      <dgm:t>
        <a:bodyPr/>
        <a:lstStyle/>
        <a:p>
          <a:r>
            <a:rPr lang="en-US" sz="800" dirty="0" smtClean="0"/>
            <a:t>Masaryk Univ. FI, FA</a:t>
          </a:r>
          <a:endParaRPr lang="en-US" sz="800" dirty="0"/>
        </a:p>
      </dgm:t>
    </dgm:pt>
    <dgm:pt modelId="{D5E7EA74-AFF4-41F8-978B-1D1E56288216}" type="parTrans" cxnId="{60DEA103-DDD3-44C8-898B-55CBC24807E3}">
      <dgm:prSet/>
      <dgm:spPr/>
      <dgm:t>
        <a:bodyPr/>
        <a:lstStyle/>
        <a:p>
          <a:endParaRPr lang="en-US"/>
        </a:p>
      </dgm:t>
    </dgm:pt>
    <dgm:pt modelId="{75043A3C-97D8-48D0-A222-3A001A4E18A8}" type="sibTrans" cxnId="{60DEA103-DDD3-44C8-898B-55CBC24807E3}">
      <dgm:prSet/>
      <dgm:spPr/>
      <dgm:t>
        <a:bodyPr/>
        <a:lstStyle/>
        <a:p>
          <a:endParaRPr lang="en-US"/>
        </a:p>
      </dgm:t>
    </dgm:pt>
    <dgm:pt modelId="{1F4F773C-A018-4792-A0AF-5849121C9E80}">
      <dgm:prSet phldrT="[Text]" custT="1"/>
      <dgm:spPr/>
      <dgm:t>
        <a:bodyPr/>
        <a:lstStyle/>
        <a:p>
          <a:r>
            <a:rPr lang="en-US" sz="800" dirty="0" smtClean="0"/>
            <a:t>National Gallery</a:t>
          </a:r>
          <a:endParaRPr lang="en-US" sz="800" dirty="0"/>
        </a:p>
      </dgm:t>
    </dgm:pt>
    <dgm:pt modelId="{A85F09D8-9B4A-456D-B346-D93286A7625F}" type="parTrans" cxnId="{11B34A52-25A1-4385-A24C-91C67D06DC46}">
      <dgm:prSet/>
      <dgm:spPr/>
      <dgm:t>
        <a:bodyPr/>
        <a:lstStyle/>
        <a:p>
          <a:endParaRPr lang="en-US"/>
        </a:p>
      </dgm:t>
    </dgm:pt>
    <dgm:pt modelId="{4A5F5DEB-3BF8-4878-9ED5-BF40DD38E152}" type="sibTrans" cxnId="{11B34A52-25A1-4385-A24C-91C67D06DC46}">
      <dgm:prSet/>
      <dgm:spPr/>
      <dgm:t>
        <a:bodyPr/>
        <a:lstStyle/>
        <a:p>
          <a:endParaRPr lang="en-US"/>
        </a:p>
      </dgm:t>
    </dgm:pt>
    <dgm:pt modelId="{4F976501-4CB2-4FDA-950F-CDD20654A8C8}">
      <dgm:prSet custT="1"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8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84000"/>
                <a:lumOff val="16000"/>
              </a:schemeClr>
            </a:gs>
          </a:gsLst>
          <a:lin ang="16200000" scaled="0"/>
        </a:gradFill>
      </dgm:spPr>
      <dgm:t>
        <a:bodyPr/>
        <a:lstStyle/>
        <a:p>
          <a:r>
            <a:rPr lang="en-US" sz="800" dirty="0" smtClean="0">
              <a:solidFill>
                <a:schemeClr val="tx1"/>
              </a:solidFill>
            </a:rPr>
            <a:t>IT Systems coordinator (CU)</a:t>
          </a:r>
          <a:endParaRPr lang="en-US" sz="800" dirty="0">
            <a:solidFill>
              <a:schemeClr val="tx1"/>
            </a:solidFill>
          </a:endParaRPr>
        </a:p>
      </dgm:t>
    </dgm:pt>
    <dgm:pt modelId="{64231EA4-7866-41FB-8AFB-7A1D9B48E67F}" type="parTrans" cxnId="{E10489AA-2221-49D2-81BE-7EF72FFDFC1D}">
      <dgm:prSet/>
      <dgm:spPr>
        <a:gradFill rotWithShape="0">
          <a:gsLst>
            <a:gs pos="0">
              <a:schemeClr val="accent6">
                <a:lumMod val="75000"/>
              </a:schemeClr>
            </a:gs>
            <a:gs pos="80000">
              <a:schemeClr val="accent6">
                <a:lumMod val="7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0"/>
        </a:gradFill>
      </dgm:spPr>
      <dgm:t>
        <a:bodyPr/>
        <a:lstStyle/>
        <a:p>
          <a:endParaRPr lang="en-US" sz="800"/>
        </a:p>
      </dgm:t>
    </dgm:pt>
    <dgm:pt modelId="{64096D61-55A0-4A90-94A4-EF95DD82D83B}" type="sibTrans" cxnId="{E10489AA-2221-49D2-81BE-7EF72FFDFC1D}">
      <dgm:prSet/>
      <dgm:spPr/>
      <dgm:t>
        <a:bodyPr/>
        <a:lstStyle/>
        <a:p>
          <a:endParaRPr lang="en-US"/>
        </a:p>
      </dgm:t>
    </dgm:pt>
    <dgm:pt modelId="{F21E8948-43DC-46B6-B8DE-B5DF219637C0}">
      <dgm:prSet custT="1"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8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84000"/>
                <a:lumOff val="16000"/>
              </a:schemeClr>
            </a:gs>
          </a:gsLst>
          <a:lin ang="16200000" scaled="0"/>
        </a:gradFill>
      </dgm:spPr>
      <dgm:t>
        <a:bodyPr/>
        <a:lstStyle/>
        <a:p>
          <a:r>
            <a:rPr lang="en-US" sz="800" dirty="0" smtClean="0">
              <a:solidFill>
                <a:schemeClr val="tx1"/>
              </a:solidFill>
            </a:rPr>
            <a:t>Administrator (CU)</a:t>
          </a:r>
          <a:endParaRPr lang="en-US" sz="800" dirty="0">
            <a:solidFill>
              <a:schemeClr val="tx1"/>
            </a:solidFill>
          </a:endParaRPr>
        </a:p>
      </dgm:t>
    </dgm:pt>
    <dgm:pt modelId="{B1247A70-4855-4B68-859F-EC270F6B6317}" type="parTrans" cxnId="{60A57CB4-E0C3-422B-B93E-707290E40CAF}">
      <dgm:prSet/>
      <dgm:spPr>
        <a:gradFill rotWithShape="0">
          <a:gsLst>
            <a:gs pos="0">
              <a:schemeClr val="accent6">
                <a:lumMod val="75000"/>
              </a:schemeClr>
            </a:gs>
            <a:gs pos="80000">
              <a:schemeClr val="accent6">
                <a:lumMod val="7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0"/>
        </a:gradFill>
      </dgm:spPr>
      <dgm:t>
        <a:bodyPr/>
        <a:lstStyle/>
        <a:p>
          <a:endParaRPr lang="en-US" sz="800"/>
        </a:p>
      </dgm:t>
    </dgm:pt>
    <dgm:pt modelId="{87EDC1F5-8EA0-41F6-BD88-B9425957D24C}" type="sibTrans" cxnId="{60A57CB4-E0C3-422B-B93E-707290E40CAF}">
      <dgm:prSet/>
      <dgm:spPr/>
      <dgm:t>
        <a:bodyPr/>
        <a:lstStyle/>
        <a:p>
          <a:endParaRPr lang="en-US"/>
        </a:p>
      </dgm:t>
    </dgm:pt>
    <dgm:pt modelId="{EDA142C0-9D54-445B-873B-9902674695BC}">
      <dgm:prSet custT="1"/>
      <dgm:spPr/>
      <dgm:t>
        <a:bodyPr/>
        <a:lstStyle/>
        <a:p>
          <a:r>
            <a:rPr lang="en-US" sz="800" dirty="0" smtClean="0"/>
            <a:t>National Library</a:t>
          </a:r>
          <a:endParaRPr lang="en-US" sz="800" dirty="0"/>
        </a:p>
      </dgm:t>
    </dgm:pt>
    <dgm:pt modelId="{B3248C6B-CADA-4142-BDD9-4E41343F8875}" type="parTrans" cxnId="{821E5784-0CEB-43D4-9C2B-6B7010F89092}">
      <dgm:prSet/>
      <dgm:spPr/>
      <dgm:t>
        <a:bodyPr/>
        <a:lstStyle/>
        <a:p>
          <a:endParaRPr lang="en-US"/>
        </a:p>
      </dgm:t>
    </dgm:pt>
    <dgm:pt modelId="{E7852B9E-6D00-4255-A3FD-7F9D80488DE3}" type="sibTrans" cxnId="{821E5784-0CEB-43D4-9C2B-6B7010F89092}">
      <dgm:prSet/>
      <dgm:spPr/>
      <dgm:t>
        <a:bodyPr/>
        <a:lstStyle/>
        <a:p>
          <a:endParaRPr lang="en-US"/>
        </a:p>
      </dgm:t>
    </dgm:pt>
    <dgm:pt modelId="{DFD1B79C-A335-49B1-8B6C-74666EC1D31E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5AB7AE36-22A4-4476-9F59-3D00B3109647}" type="parTrans" cxnId="{924A35B2-C1B2-466F-A45F-023374825A61}">
      <dgm:prSet/>
      <dgm:spPr/>
      <dgm:t>
        <a:bodyPr/>
        <a:lstStyle/>
        <a:p>
          <a:endParaRPr lang="en-US"/>
        </a:p>
      </dgm:t>
    </dgm:pt>
    <dgm:pt modelId="{5EBE0D27-5BA5-40DF-AAF3-3AE767ED71F7}" type="sibTrans" cxnId="{924A35B2-C1B2-466F-A45F-023374825A61}">
      <dgm:prSet/>
      <dgm:spPr/>
      <dgm:t>
        <a:bodyPr/>
        <a:lstStyle/>
        <a:p>
          <a:endParaRPr lang="en-US"/>
        </a:p>
      </dgm:t>
    </dgm:pt>
    <dgm:pt modelId="{568CF437-299C-4C85-ADA9-F93EC21A65B9}">
      <dgm:prSet custT="1"/>
      <dgm:spPr/>
      <dgm:t>
        <a:bodyPr/>
        <a:lstStyle/>
        <a:p>
          <a:r>
            <a:rPr lang="en-US" sz="800" dirty="0" smtClean="0"/>
            <a:t>Access team</a:t>
          </a:r>
          <a:endParaRPr lang="en-US" sz="800" dirty="0"/>
        </a:p>
      </dgm:t>
    </dgm:pt>
    <dgm:pt modelId="{750CDFC9-5651-4BFA-A1DE-EA58FA889160}" type="parTrans" cxnId="{C87BE183-5357-40EE-BD0C-7722489A4FE5}">
      <dgm:prSet/>
      <dgm:spPr/>
      <dgm:t>
        <a:bodyPr/>
        <a:lstStyle/>
        <a:p>
          <a:endParaRPr lang="en-US"/>
        </a:p>
      </dgm:t>
    </dgm:pt>
    <dgm:pt modelId="{5CE13966-0D4C-42FF-B7C8-E0EA0444D0E8}" type="sibTrans" cxnId="{C87BE183-5357-40EE-BD0C-7722489A4FE5}">
      <dgm:prSet/>
      <dgm:spPr/>
      <dgm:t>
        <a:bodyPr/>
        <a:lstStyle/>
        <a:p>
          <a:endParaRPr lang="en-US"/>
        </a:p>
      </dgm:t>
    </dgm:pt>
    <dgm:pt modelId="{060DB7B8-6A88-4DFD-A18E-92CBCE6583C3}" type="asst">
      <dgm:prSet custT="1"/>
      <dgm:spPr>
        <a:gradFill rotWithShape="0">
          <a:gsLst>
            <a:gs pos="0">
              <a:schemeClr val="tx2">
                <a:lumMod val="50000"/>
              </a:schemeClr>
            </a:gs>
            <a:gs pos="80000">
              <a:schemeClr val="tx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800" dirty="0" smtClean="0"/>
            <a:t>GA Expert / National coordinators</a:t>
          </a:r>
          <a:endParaRPr lang="en-US" sz="800" dirty="0"/>
        </a:p>
      </dgm:t>
    </dgm:pt>
    <dgm:pt modelId="{91A0535E-7ED9-4429-839B-FEF3D30AD9F2}" type="parTrans" cxnId="{E7C1EB17-CD36-44ED-9FFC-D362808C030B}">
      <dgm:prSet/>
      <dgm:spPr/>
      <dgm:t>
        <a:bodyPr/>
        <a:lstStyle/>
        <a:p>
          <a:endParaRPr lang="en-US"/>
        </a:p>
      </dgm:t>
    </dgm:pt>
    <dgm:pt modelId="{D69AE2B1-55D7-4DB1-B63F-175ECF71455F}" type="sibTrans" cxnId="{E7C1EB17-CD36-44ED-9FFC-D362808C030B}">
      <dgm:prSet/>
      <dgm:spPr/>
      <dgm:t>
        <a:bodyPr/>
        <a:lstStyle/>
        <a:p>
          <a:endParaRPr lang="en-US"/>
        </a:p>
      </dgm:t>
    </dgm:pt>
    <dgm:pt modelId="{8A958697-8C19-448E-95E7-1087525CD395}" type="asst">
      <dgm:prSet custT="1"/>
      <dgm:spPr>
        <a:gradFill rotWithShape="0">
          <a:gsLst>
            <a:gs pos="0">
              <a:schemeClr val="tx2">
                <a:lumMod val="50000"/>
              </a:schemeClr>
            </a:gs>
            <a:gs pos="80000">
              <a:schemeClr val="tx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800" dirty="0" smtClean="0"/>
            <a:t>CLARIN, DARIAH ERICs’ Committee and WG member(s)</a:t>
          </a:r>
          <a:endParaRPr lang="en-US" sz="800" dirty="0"/>
        </a:p>
      </dgm:t>
    </dgm:pt>
    <dgm:pt modelId="{A9D1AD03-407B-42A1-B5B5-2DA9937A58CE}" type="parTrans" cxnId="{0510514E-5934-47C2-9774-230B43CB5C36}">
      <dgm:prSet/>
      <dgm:spPr/>
      <dgm:t>
        <a:bodyPr/>
        <a:lstStyle/>
        <a:p>
          <a:endParaRPr lang="en-US"/>
        </a:p>
      </dgm:t>
    </dgm:pt>
    <dgm:pt modelId="{A34F95EB-5D88-46DB-A6C8-70CE17B4B055}" type="sibTrans" cxnId="{0510514E-5934-47C2-9774-230B43CB5C36}">
      <dgm:prSet/>
      <dgm:spPr/>
      <dgm:t>
        <a:bodyPr/>
        <a:lstStyle/>
        <a:p>
          <a:endParaRPr lang="en-US"/>
        </a:p>
      </dgm:t>
    </dgm:pt>
    <dgm:pt modelId="{AB1323D6-3FBE-4F98-94A6-0526023405CB}">
      <dgm:prSet custT="1"/>
      <dgm:spPr/>
      <dgm:t>
        <a:bodyPr/>
        <a:lstStyle/>
        <a:p>
          <a:r>
            <a:rPr lang="en-US" sz="800" dirty="0" smtClean="0"/>
            <a:t>Text tools development </a:t>
          </a:r>
          <a:endParaRPr lang="en-US" sz="800" dirty="0"/>
        </a:p>
      </dgm:t>
    </dgm:pt>
    <dgm:pt modelId="{183212E7-2261-46AB-814F-A394E5BFB6A4}" type="parTrans" cxnId="{7570873A-399C-4D7D-832A-73887F469034}">
      <dgm:prSet/>
      <dgm:spPr/>
      <dgm:t>
        <a:bodyPr/>
        <a:lstStyle/>
        <a:p>
          <a:endParaRPr lang="en-US" sz="800"/>
        </a:p>
      </dgm:t>
    </dgm:pt>
    <dgm:pt modelId="{C7C71B46-BFB3-4414-B15B-92EB670D828B}" type="sibTrans" cxnId="{7570873A-399C-4D7D-832A-73887F469034}">
      <dgm:prSet/>
      <dgm:spPr/>
      <dgm:t>
        <a:bodyPr/>
        <a:lstStyle/>
        <a:p>
          <a:endParaRPr lang="en-US"/>
        </a:p>
      </dgm:t>
    </dgm:pt>
    <dgm:pt modelId="{E3476FD8-3505-41C3-B811-AE45088B9711}">
      <dgm:prSet custT="1"/>
      <dgm:spPr/>
      <dgm:t>
        <a:bodyPr/>
        <a:lstStyle/>
        <a:p>
          <a:r>
            <a:rPr lang="en-US" sz="800" dirty="0" smtClean="0"/>
            <a:t>Data management</a:t>
          </a:r>
          <a:endParaRPr lang="en-US" sz="800" dirty="0"/>
        </a:p>
      </dgm:t>
    </dgm:pt>
    <dgm:pt modelId="{C5067A4E-02C7-4F2F-89EC-17C16ED16674}" type="parTrans" cxnId="{CD2E8468-1B62-4799-9549-3E5AE8797E86}">
      <dgm:prSet/>
      <dgm:spPr/>
      <dgm:t>
        <a:bodyPr/>
        <a:lstStyle/>
        <a:p>
          <a:endParaRPr lang="en-US" sz="800"/>
        </a:p>
      </dgm:t>
    </dgm:pt>
    <dgm:pt modelId="{D5C0920E-D842-4189-A62D-0B778B5D6111}" type="sibTrans" cxnId="{CD2E8468-1B62-4799-9549-3E5AE8797E86}">
      <dgm:prSet/>
      <dgm:spPr/>
      <dgm:t>
        <a:bodyPr/>
        <a:lstStyle/>
        <a:p>
          <a:endParaRPr lang="en-US"/>
        </a:p>
      </dgm:t>
    </dgm:pt>
    <dgm:pt modelId="{1AF4D590-5294-4969-A1E2-BA78421E533F}">
      <dgm:prSet custT="1"/>
      <dgm:spPr/>
      <dgm:t>
        <a:bodyPr/>
        <a:lstStyle/>
        <a:p>
          <a:r>
            <a:rPr lang="en-US" sz="800" dirty="0" smtClean="0"/>
            <a:t>Repository team</a:t>
          </a:r>
          <a:endParaRPr lang="en-US" sz="800" dirty="0"/>
        </a:p>
      </dgm:t>
    </dgm:pt>
    <dgm:pt modelId="{996C3D3D-ED58-4A31-9C70-686FF692D7AD}" type="parTrans" cxnId="{DDEEEA3D-B8CF-40DC-821A-8A11A3312EC3}">
      <dgm:prSet/>
      <dgm:spPr/>
      <dgm:t>
        <a:bodyPr/>
        <a:lstStyle/>
        <a:p>
          <a:endParaRPr lang="en-US"/>
        </a:p>
      </dgm:t>
    </dgm:pt>
    <dgm:pt modelId="{8496D921-37FC-4D91-AB0C-65E412891FF0}" type="sibTrans" cxnId="{DDEEEA3D-B8CF-40DC-821A-8A11A3312EC3}">
      <dgm:prSet/>
      <dgm:spPr/>
      <dgm:t>
        <a:bodyPr/>
        <a:lstStyle/>
        <a:p>
          <a:endParaRPr lang="en-US"/>
        </a:p>
      </dgm:t>
    </dgm:pt>
    <dgm:pt modelId="{48F13FB9-7509-4A4D-9314-8BE8B64DF5DB}">
      <dgm:prSet custT="1"/>
      <dgm:spPr/>
      <dgm:t>
        <a:bodyPr/>
        <a:lstStyle/>
        <a:p>
          <a:r>
            <a:rPr lang="en-US" sz="800" dirty="0" smtClean="0"/>
            <a:t>Speech tools development</a:t>
          </a:r>
          <a:endParaRPr lang="en-US" sz="800" dirty="0"/>
        </a:p>
      </dgm:t>
    </dgm:pt>
    <dgm:pt modelId="{A5284B8F-2271-4639-8633-EFBC9F302299}" type="parTrans" cxnId="{90055F9B-A5D7-47F0-B348-2E2F706385A4}">
      <dgm:prSet/>
      <dgm:spPr/>
      <dgm:t>
        <a:bodyPr/>
        <a:lstStyle/>
        <a:p>
          <a:endParaRPr lang="en-US"/>
        </a:p>
      </dgm:t>
    </dgm:pt>
    <dgm:pt modelId="{E9AD8295-C51B-456D-B763-7BA4D8DB7A72}" type="sibTrans" cxnId="{90055F9B-A5D7-47F0-B348-2E2F706385A4}">
      <dgm:prSet/>
      <dgm:spPr/>
      <dgm:t>
        <a:bodyPr/>
        <a:lstStyle/>
        <a:p>
          <a:endParaRPr lang="en-US"/>
        </a:p>
      </dgm:t>
    </dgm:pt>
    <dgm:pt modelId="{513B5653-C672-4B12-8113-7C8B048C0CE1}">
      <dgm:prSet custT="1"/>
      <dgm:spPr/>
      <dgm:t>
        <a:bodyPr/>
        <a:lstStyle/>
        <a:p>
          <a:r>
            <a:rPr lang="en-US" sz="800" dirty="0" smtClean="0"/>
            <a:t>Data management</a:t>
          </a:r>
          <a:endParaRPr lang="en-US" sz="800" dirty="0"/>
        </a:p>
      </dgm:t>
    </dgm:pt>
    <dgm:pt modelId="{33BDD9D0-3955-4FA1-A2EB-BE5F29FF3AD0}" type="parTrans" cxnId="{BBBCED09-8264-49CA-8A7A-A8B0752985F2}">
      <dgm:prSet/>
      <dgm:spPr/>
      <dgm:t>
        <a:bodyPr/>
        <a:lstStyle/>
        <a:p>
          <a:endParaRPr lang="en-US"/>
        </a:p>
      </dgm:t>
    </dgm:pt>
    <dgm:pt modelId="{79A94D11-1611-4566-9046-8EE3E9C815E5}" type="sibTrans" cxnId="{BBBCED09-8264-49CA-8A7A-A8B0752985F2}">
      <dgm:prSet/>
      <dgm:spPr/>
      <dgm:t>
        <a:bodyPr/>
        <a:lstStyle/>
        <a:p>
          <a:endParaRPr lang="en-US"/>
        </a:p>
      </dgm:t>
    </dgm:pt>
    <dgm:pt modelId="{9B0C4D54-661A-4964-B616-AE17251359B2}">
      <dgm:prSet custT="1"/>
      <dgm:spPr/>
      <dgm:t>
        <a:bodyPr/>
        <a:lstStyle/>
        <a:p>
          <a:r>
            <a:rPr lang="en-US" sz="800" dirty="0" smtClean="0"/>
            <a:t>Regional Universities Outreach</a:t>
          </a:r>
          <a:endParaRPr lang="en-US" sz="800" dirty="0"/>
        </a:p>
      </dgm:t>
    </dgm:pt>
    <dgm:pt modelId="{1E2BAB20-4E6B-49FF-91FF-8CC594F42D80}" type="parTrans" cxnId="{49FC8012-3121-4B45-B2EC-35713191B9AF}">
      <dgm:prSet/>
      <dgm:spPr/>
      <dgm:t>
        <a:bodyPr/>
        <a:lstStyle/>
        <a:p>
          <a:endParaRPr lang="en-US"/>
        </a:p>
      </dgm:t>
    </dgm:pt>
    <dgm:pt modelId="{820CD2DD-126A-4829-8C88-6B868B3E0F60}" type="sibTrans" cxnId="{49FC8012-3121-4B45-B2EC-35713191B9AF}">
      <dgm:prSet/>
      <dgm:spPr/>
      <dgm:t>
        <a:bodyPr/>
        <a:lstStyle/>
        <a:p>
          <a:endParaRPr lang="en-US"/>
        </a:p>
      </dgm:t>
    </dgm:pt>
    <dgm:pt modelId="{D0A650A8-78FB-4524-AA22-F64DBFA6ED39}">
      <dgm:prSet phldrT="[Text]" custT="1"/>
      <dgm:spPr/>
      <dgm:t>
        <a:bodyPr/>
        <a:lstStyle/>
        <a:p>
          <a:r>
            <a:rPr lang="en-US" sz="800" dirty="0" smtClean="0"/>
            <a:t>History Institute </a:t>
          </a:r>
          <a:r>
            <a:rPr lang="en-US" sz="800" baseline="0" dirty="0" smtClean="0"/>
            <a:t>AVCR</a:t>
          </a:r>
          <a:r>
            <a:rPr lang="en-US" sz="800" dirty="0" smtClean="0"/>
            <a:t> </a:t>
          </a:r>
          <a:endParaRPr lang="en-US" sz="800" dirty="0"/>
        </a:p>
      </dgm:t>
    </dgm:pt>
    <dgm:pt modelId="{BD0300BC-E1AE-4BAE-A7DC-AA7102973A7D}" type="parTrans" cxnId="{9B635481-0CB0-48D7-AD21-326ACC8BA4DB}">
      <dgm:prSet/>
      <dgm:spPr/>
      <dgm:t>
        <a:bodyPr/>
        <a:lstStyle/>
        <a:p>
          <a:endParaRPr lang="en-US"/>
        </a:p>
      </dgm:t>
    </dgm:pt>
    <dgm:pt modelId="{034EE0B6-451E-4F32-BB56-61AD97211504}" type="sibTrans" cxnId="{9B635481-0CB0-48D7-AD21-326ACC8BA4DB}">
      <dgm:prSet/>
      <dgm:spPr/>
      <dgm:t>
        <a:bodyPr/>
        <a:lstStyle/>
        <a:p>
          <a:endParaRPr lang="en-US"/>
        </a:p>
      </dgm:t>
    </dgm:pt>
    <dgm:pt modelId="{D831130A-E634-4508-8BD7-74D4145A7CF2}">
      <dgm:prSet phldrT="[Text]" custT="1"/>
      <dgm:spPr/>
      <dgm:t>
        <a:bodyPr/>
        <a:lstStyle/>
        <a:p>
          <a:r>
            <a:rPr lang="en-US" sz="800" dirty="0" smtClean="0"/>
            <a:t>National Film Archive</a:t>
          </a:r>
          <a:endParaRPr lang="en-US" sz="800" dirty="0"/>
        </a:p>
      </dgm:t>
    </dgm:pt>
    <dgm:pt modelId="{89F55950-6CDC-4FF1-8DED-B1239957CD5D}" type="parTrans" cxnId="{04E22D82-4D5D-4004-9417-7490033DFA91}">
      <dgm:prSet/>
      <dgm:spPr/>
      <dgm:t>
        <a:bodyPr/>
        <a:lstStyle/>
        <a:p>
          <a:endParaRPr lang="en-US"/>
        </a:p>
      </dgm:t>
    </dgm:pt>
    <dgm:pt modelId="{0728570C-B8E4-4FAB-B97F-2274A33F457E}" type="sibTrans" cxnId="{04E22D82-4D5D-4004-9417-7490033DFA91}">
      <dgm:prSet/>
      <dgm:spPr/>
      <dgm:t>
        <a:bodyPr/>
        <a:lstStyle/>
        <a:p>
          <a:endParaRPr lang="en-US"/>
        </a:p>
      </dgm:t>
    </dgm:pt>
    <dgm:pt modelId="{25523034-21E3-4E83-A377-EF85E17BDAE5}">
      <dgm:prSet custT="1"/>
      <dgm:spPr/>
      <dgm:t>
        <a:bodyPr/>
        <a:lstStyle/>
        <a:p>
          <a:r>
            <a:rPr lang="en-US" sz="800" dirty="0" smtClean="0"/>
            <a:t>Coordination within MEMORI</a:t>
          </a:r>
          <a:endParaRPr lang="en-US" sz="800" dirty="0"/>
        </a:p>
      </dgm:t>
    </dgm:pt>
    <dgm:pt modelId="{5914B900-A6B3-4494-BDC7-94335DB80F44}" type="parTrans" cxnId="{C79CFE3A-2295-423A-AAD5-0A68328BDA39}">
      <dgm:prSet/>
      <dgm:spPr/>
      <dgm:t>
        <a:bodyPr/>
        <a:lstStyle/>
        <a:p>
          <a:endParaRPr lang="en-US" sz="800" baseline="0"/>
        </a:p>
      </dgm:t>
    </dgm:pt>
    <dgm:pt modelId="{D489605B-2A27-4E49-B2B6-5FCE4ABC661B}" type="sibTrans" cxnId="{C79CFE3A-2295-423A-AAD5-0A68328BDA39}">
      <dgm:prSet/>
      <dgm:spPr/>
      <dgm:t>
        <a:bodyPr/>
        <a:lstStyle/>
        <a:p>
          <a:endParaRPr lang="en-US"/>
        </a:p>
      </dgm:t>
    </dgm:pt>
    <dgm:pt modelId="{1AC7F2F6-7165-4CAB-9615-BF43B49A53D3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A529A540-4B87-4334-BB46-E0FD76FD6BA7}" type="parTrans" cxnId="{86451841-3584-4DE5-8AF9-B8512B7C9344}">
      <dgm:prSet/>
      <dgm:spPr/>
      <dgm:t>
        <a:bodyPr/>
        <a:lstStyle/>
        <a:p>
          <a:endParaRPr lang="en-US"/>
        </a:p>
      </dgm:t>
    </dgm:pt>
    <dgm:pt modelId="{40810CEC-540E-4098-8EBE-135A32F68B9E}" type="sibTrans" cxnId="{86451841-3584-4DE5-8AF9-B8512B7C9344}">
      <dgm:prSet/>
      <dgm:spPr/>
      <dgm:t>
        <a:bodyPr/>
        <a:lstStyle/>
        <a:p>
          <a:endParaRPr lang="en-US"/>
        </a:p>
      </dgm:t>
    </dgm:pt>
    <dgm:pt modelId="{9F31973B-7314-466F-AC1A-31DBD4BDF3CD}">
      <dgm:prSet custT="1"/>
      <dgm:spPr/>
      <dgm:t>
        <a:bodyPr/>
        <a:lstStyle/>
        <a:p>
          <a:r>
            <a:rPr lang="en-US" sz="800" dirty="0" smtClean="0"/>
            <a:t>Access team</a:t>
          </a:r>
          <a:endParaRPr lang="en-US" sz="800" dirty="0"/>
        </a:p>
      </dgm:t>
    </dgm:pt>
    <dgm:pt modelId="{B7504558-2E0B-4AE8-9404-79EA54B41B4D}" type="parTrans" cxnId="{E45CAE82-CECC-4E3E-A950-6C0874F4FDA7}">
      <dgm:prSet/>
      <dgm:spPr/>
      <dgm:t>
        <a:bodyPr/>
        <a:lstStyle/>
        <a:p>
          <a:endParaRPr lang="en-US"/>
        </a:p>
      </dgm:t>
    </dgm:pt>
    <dgm:pt modelId="{9AFFDA6C-501A-46DA-9612-640FBE365C5D}" type="sibTrans" cxnId="{E45CAE82-CECC-4E3E-A950-6C0874F4FDA7}">
      <dgm:prSet/>
      <dgm:spPr/>
      <dgm:t>
        <a:bodyPr/>
        <a:lstStyle/>
        <a:p>
          <a:endParaRPr lang="en-US"/>
        </a:p>
      </dgm:t>
    </dgm:pt>
    <dgm:pt modelId="{52118D27-CEC8-4208-A64B-2C08FDB597A0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FAEA9984-903B-440E-9105-1620D9016522}" type="parTrans" cxnId="{F7E66EEF-9519-4099-8FD3-2A6121789D93}">
      <dgm:prSet/>
      <dgm:spPr/>
      <dgm:t>
        <a:bodyPr/>
        <a:lstStyle/>
        <a:p>
          <a:endParaRPr lang="en-US"/>
        </a:p>
      </dgm:t>
    </dgm:pt>
    <dgm:pt modelId="{2AD90C68-20A5-45E1-B66C-FA9FFE0CDA80}" type="sibTrans" cxnId="{F7E66EEF-9519-4099-8FD3-2A6121789D93}">
      <dgm:prSet/>
      <dgm:spPr/>
      <dgm:t>
        <a:bodyPr/>
        <a:lstStyle/>
        <a:p>
          <a:endParaRPr lang="en-US"/>
        </a:p>
      </dgm:t>
    </dgm:pt>
    <dgm:pt modelId="{817F258E-209C-4EB1-A0B4-29868627D0CB}">
      <dgm:prSet custT="1"/>
      <dgm:spPr/>
      <dgm:t>
        <a:bodyPr/>
        <a:lstStyle/>
        <a:p>
          <a:r>
            <a:rPr lang="en-US" sz="800" smtClean="0"/>
            <a:t>Access team</a:t>
          </a:r>
          <a:endParaRPr lang="en-US" sz="800" dirty="0"/>
        </a:p>
      </dgm:t>
    </dgm:pt>
    <dgm:pt modelId="{31404484-4AFF-4548-B1F9-6E1C88F44251}" type="parTrans" cxnId="{BEF0DE97-2791-4E61-BEEE-C0E2E707B778}">
      <dgm:prSet/>
      <dgm:spPr/>
      <dgm:t>
        <a:bodyPr/>
        <a:lstStyle/>
        <a:p>
          <a:endParaRPr lang="en-US"/>
        </a:p>
      </dgm:t>
    </dgm:pt>
    <dgm:pt modelId="{CB1A253B-D2DA-468D-A017-C260CC7214E4}" type="sibTrans" cxnId="{BEF0DE97-2791-4E61-BEEE-C0E2E707B778}">
      <dgm:prSet/>
      <dgm:spPr/>
      <dgm:t>
        <a:bodyPr/>
        <a:lstStyle/>
        <a:p>
          <a:endParaRPr lang="en-US"/>
        </a:p>
      </dgm:t>
    </dgm:pt>
    <dgm:pt modelId="{656D70AD-D7C0-4E3B-AEBF-8C9AEB9DD6E5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47803100-944B-49E3-BDCB-477FE65E75AD}" type="parTrans" cxnId="{0C79A700-EAEA-444D-A0FF-6BF628BCDBCA}">
      <dgm:prSet/>
      <dgm:spPr/>
      <dgm:t>
        <a:bodyPr/>
        <a:lstStyle/>
        <a:p>
          <a:endParaRPr lang="en-US"/>
        </a:p>
      </dgm:t>
    </dgm:pt>
    <dgm:pt modelId="{7C7F1932-0DEA-4FEF-8073-8FFF59210755}" type="sibTrans" cxnId="{0C79A700-EAEA-444D-A0FF-6BF628BCDBCA}">
      <dgm:prSet/>
      <dgm:spPr/>
      <dgm:t>
        <a:bodyPr/>
        <a:lstStyle/>
        <a:p>
          <a:endParaRPr lang="en-US"/>
        </a:p>
      </dgm:t>
    </dgm:pt>
    <dgm:pt modelId="{9C44787D-5FC7-40E5-8474-016D22D95B98}">
      <dgm:prSet custT="1"/>
      <dgm:spPr/>
      <dgm:t>
        <a:bodyPr/>
        <a:lstStyle/>
        <a:p>
          <a:r>
            <a:rPr lang="en-US" sz="800" smtClean="0"/>
            <a:t>Access team</a:t>
          </a:r>
          <a:endParaRPr lang="en-US" sz="800" dirty="0"/>
        </a:p>
      </dgm:t>
    </dgm:pt>
    <dgm:pt modelId="{719C3A8D-8CE3-47D2-8723-8CCEBF3E94BC}" type="parTrans" cxnId="{1DE38194-FE22-44DD-85A5-596FCF965FB7}">
      <dgm:prSet/>
      <dgm:spPr/>
      <dgm:t>
        <a:bodyPr/>
        <a:lstStyle/>
        <a:p>
          <a:endParaRPr lang="en-US"/>
        </a:p>
      </dgm:t>
    </dgm:pt>
    <dgm:pt modelId="{4E6C5EC1-D1A7-4074-AFAA-C463FA4423CB}" type="sibTrans" cxnId="{1DE38194-FE22-44DD-85A5-596FCF965FB7}">
      <dgm:prSet/>
      <dgm:spPr/>
      <dgm:t>
        <a:bodyPr/>
        <a:lstStyle/>
        <a:p>
          <a:endParaRPr lang="en-US"/>
        </a:p>
      </dgm:t>
    </dgm:pt>
    <dgm:pt modelId="{E0C71598-CED1-4922-AC97-1AE5D6927073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09DFD293-CA46-4565-AECE-255AB06CA2AA}" type="parTrans" cxnId="{B730C899-9B36-4524-9B99-DBDD9B9B5539}">
      <dgm:prSet/>
      <dgm:spPr/>
      <dgm:t>
        <a:bodyPr/>
        <a:lstStyle/>
        <a:p>
          <a:endParaRPr lang="en-US"/>
        </a:p>
      </dgm:t>
    </dgm:pt>
    <dgm:pt modelId="{F9923E0F-46C0-4331-A6E6-17F128F2ADFE}" type="sibTrans" cxnId="{B730C899-9B36-4524-9B99-DBDD9B9B5539}">
      <dgm:prSet/>
      <dgm:spPr/>
      <dgm:t>
        <a:bodyPr/>
        <a:lstStyle/>
        <a:p>
          <a:endParaRPr lang="en-US"/>
        </a:p>
      </dgm:t>
    </dgm:pt>
    <dgm:pt modelId="{133CFF81-8561-4013-BFD4-7A008C89F7C5}">
      <dgm:prSet custT="1"/>
      <dgm:spPr/>
      <dgm:t>
        <a:bodyPr/>
        <a:lstStyle/>
        <a:p>
          <a:r>
            <a:rPr lang="en-US" sz="800" smtClean="0"/>
            <a:t>Access team</a:t>
          </a:r>
          <a:endParaRPr lang="en-US" sz="800" dirty="0"/>
        </a:p>
      </dgm:t>
    </dgm:pt>
    <dgm:pt modelId="{90D2F808-2D72-4357-8533-D57A96C03FEA}" type="parTrans" cxnId="{B823205C-DEEB-4CFE-ABFD-15348E65CB13}">
      <dgm:prSet/>
      <dgm:spPr/>
      <dgm:t>
        <a:bodyPr/>
        <a:lstStyle/>
        <a:p>
          <a:endParaRPr lang="en-US"/>
        </a:p>
      </dgm:t>
    </dgm:pt>
    <dgm:pt modelId="{0FFAE6BC-4AEC-436B-B0FB-3B16A7FD69DE}" type="sibTrans" cxnId="{B823205C-DEEB-4CFE-ABFD-15348E65CB13}">
      <dgm:prSet/>
      <dgm:spPr/>
      <dgm:t>
        <a:bodyPr/>
        <a:lstStyle/>
        <a:p>
          <a:endParaRPr lang="en-US"/>
        </a:p>
      </dgm:t>
    </dgm:pt>
    <dgm:pt modelId="{21950C5B-6860-490C-9CFA-36F38A813E6C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88C2CF90-5967-4D14-855D-69F3D86790CF}" type="parTrans" cxnId="{7E564FA6-CD5A-46EE-9AC7-83FD177F4425}">
      <dgm:prSet/>
      <dgm:spPr/>
      <dgm:t>
        <a:bodyPr/>
        <a:lstStyle/>
        <a:p>
          <a:endParaRPr lang="en-US"/>
        </a:p>
      </dgm:t>
    </dgm:pt>
    <dgm:pt modelId="{A92D05DA-32F0-42B6-8ABB-822788D4E283}" type="sibTrans" cxnId="{7E564FA6-CD5A-46EE-9AC7-83FD177F4425}">
      <dgm:prSet/>
      <dgm:spPr/>
      <dgm:t>
        <a:bodyPr/>
        <a:lstStyle/>
        <a:p>
          <a:endParaRPr lang="en-US"/>
        </a:p>
      </dgm:t>
    </dgm:pt>
    <dgm:pt modelId="{3920C21E-8F9F-43DB-9DF4-DA1902E810BE}">
      <dgm:prSet custT="1"/>
      <dgm:spPr/>
      <dgm:t>
        <a:bodyPr/>
        <a:lstStyle/>
        <a:p>
          <a:r>
            <a:rPr lang="en-US" sz="800" smtClean="0"/>
            <a:t>Access team</a:t>
          </a:r>
          <a:endParaRPr lang="en-US" sz="800" dirty="0"/>
        </a:p>
      </dgm:t>
    </dgm:pt>
    <dgm:pt modelId="{C4B090DA-2BCB-4984-BC86-EC19074C54EC}" type="parTrans" cxnId="{90B6BEFF-3881-43DC-B6AD-CBA31B085BB6}">
      <dgm:prSet/>
      <dgm:spPr/>
      <dgm:t>
        <a:bodyPr/>
        <a:lstStyle/>
        <a:p>
          <a:endParaRPr lang="en-US"/>
        </a:p>
      </dgm:t>
    </dgm:pt>
    <dgm:pt modelId="{EFDA967A-E7E2-48DF-B3C4-022463413316}" type="sibTrans" cxnId="{90B6BEFF-3881-43DC-B6AD-CBA31B085BB6}">
      <dgm:prSet/>
      <dgm:spPr/>
      <dgm:t>
        <a:bodyPr/>
        <a:lstStyle/>
        <a:p>
          <a:endParaRPr lang="en-US"/>
        </a:p>
      </dgm:t>
    </dgm:pt>
    <dgm:pt modelId="{35CC73D6-47A0-4DC3-8532-DDAFCFEAE177}">
      <dgm:prSet custT="1"/>
      <dgm:spPr/>
      <dgm:t>
        <a:bodyPr/>
        <a:lstStyle/>
        <a:p>
          <a:r>
            <a:rPr lang="en-US" sz="800" dirty="0" smtClean="0"/>
            <a:t>Data / metadata curation</a:t>
          </a:r>
          <a:endParaRPr lang="en-US" sz="800" dirty="0"/>
        </a:p>
      </dgm:t>
    </dgm:pt>
    <dgm:pt modelId="{E974DE68-430A-4BD7-B078-6049BD7181F5}" type="parTrans" cxnId="{997385F0-326E-4892-A278-ADCB3DC02028}">
      <dgm:prSet/>
      <dgm:spPr/>
      <dgm:t>
        <a:bodyPr/>
        <a:lstStyle/>
        <a:p>
          <a:endParaRPr lang="en-US"/>
        </a:p>
      </dgm:t>
    </dgm:pt>
    <dgm:pt modelId="{5F98F489-FF32-48C3-A0D0-29E70DA50C1D}" type="sibTrans" cxnId="{997385F0-326E-4892-A278-ADCB3DC02028}">
      <dgm:prSet/>
      <dgm:spPr/>
      <dgm:t>
        <a:bodyPr/>
        <a:lstStyle/>
        <a:p>
          <a:endParaRPr lang="en-US"/>
        </a:p>
      </dgm:t>
    </dgm:pt>
    <dgm:pt modelId="{0C12B572-56CF-4BFC-969E-FA08EE5FEFB5}">
      <dgm:prSet custT="1"/>
      <dgm:spPr/>
      <dgm:t>
        <a:bodyPr/>
        <a:lstStyle/>
        <a:p>
          <a:r>
            <a:rPr lang="en-US" sz="800" smtClean="0"/>
            <a:t>Access team</a:t>
          </a:r>
          <a:endParaRPr lang="en-US" sz="800" dirty="0"/>
        </a:p>
      </dgm:t>
    </dgm:pt>
    <dgm:pt modelId="{95EDA32E-DB37-4871-90E6-1A33AC24040D}" type="parTrans" cxnId="{B74C3898-F827-4C70-87C3-06326B4B47B2}">
      <dgm:prSet/>
      <dgm:spPr/>
      <dgm:t>
        <a:bodyPr/>
        <a:lstStyle/>
        <a:p>
          <a:endParaRPr lang="en-US"/>
        </a:p>
      </dgm:t>
    </dgm:pt>
    <dgm:pt modelId="{0EA8E6F8-A6C4-4C0D-88EC-463BCAC7F3AA}" type="sibTrans" cxnId="{B74C3898-F827-4C70-87C3-06326B4B47B2}">
      <dgm:prSet/>
      <dgm:spPr/>
      <dgm:t>
        <a:bodyPr/>
        <a:lstStyle/>
        <a:p>
          <a:endParaRPr lang="en-US"/>
        </a:p>
      </dgm:t>
    </dgm:pt>
    <dgm:pt modelId="{16B86D2A-D744-439A-8EC0-DC8493520CCD}">
      <dgm:prSet custT="1"/>
      <dgm:spPr/>
      <dgm:t>
        <a:bodyPr/>
        <a:lstStyle/>
        <a:p>
          <a:r>
            <a:rPr lang="en-US" sz="800" baseline="0" dirty="0" smtClean="0"/>
            <a:t>Data / metadata curation</a:t>
          </a:r>
          <a:endParaRPr lang="en-US" sz="800" dirty="0"/>
        </a:p>
      </dgm:t>
    </dgm:pt>
    <dgm:pt modelId="{EB3B8E91-8BF1-462D-9379-CBD08F9B35BA}" type="parTrans" cxnId="{5733AEA3-2DCD-4883-AF9F-1F018E5A4A04}">
      <dgm:prSet/>
      <dgm:spPr/>
      <dgm:t>
        <a:bodyPr/>
        <a:lstStyle/>
        <a:p>
          <a:endParaRPr lang="en-US"/>
        </a:p>
      </dgm:t>
    </dgm:pt>
    <dgm:pt modelId="{D75FA341-0068-46F3-9ABC-25239463D1B5}" type="sibTrans" cxnId="{5733AEA3-2DCD-4883-AF9F-1F018E5A4A04}">
      <dgm:prSet/>
      <dgm:spPr/>
      <dgm:t>
        <a:bodyPr/>
        <a:lstStyle/>
        <a:p>
          <a:endParaRPr lang="en-US"/>
        </a:p>
      </dgm:t>
    </dgm:pt>
    <dgm:pt modelId="{D1EFFB7A-140E-4824-96EB-0E6A9926AB94}">
      <dgm:prSet custT="1"/>
      <dgm:spPr/>
      <dgm:t>
        <a:bodyPr/>
        <a:lstStyle/>
        <a:p>
          <a:r>
            <a:rPr lang="en-US" sz="800" dirty="0" smtClean="0"/>
            <a:t>Access team</a:t>
          </a:r>
          <a:endParaRPr lang="en-US" sz="800" dirty="0"/>
        </a:p>
      </dgm:t>
    </dgm:pt>
    <dgm:pt modelId="{040AB84F-7DF8-4BDF-B610-FD72C4E062C1}" type="parTrans" cxnId="{F911B55B-2383-4CCD-84FB-8E3622D81AEF}">
      <dgm:prSet/>
      <dgm:spPr/>
      <dgm:t>
        <a:bodyPr/>
        <a:lstStyle/>
        <a:p>
          <a:endParaRPr lang="en-US"/>
        </a:p>
      </dgm:t>
    </dgm:pt>
    <dgm:pt modelId="{00B69C95-0DE6-4CE1-BA94-921F4DA81993}" type="sibTrans" cxnId="{F911B55B-2383-4CCD-84FB-8E3622D81AEF}">
      <dgm:prSet/>
      <dgm:spPr/>
      <dgm:t>
        <a:bodyPr/>
        <a:lstStyle/>
        <a:p>
          <a:endParaRPr lang="en-US"/>
        </a:p>
      </dgm:t>
    </dgm:pt>
    <dgm:pt modelId="{CB82906D-1672-4F89-90CC-AF4E0CE965BA}">
      <dgm:prSet custT="1"/>
      <dgm:spPr/>
      <dgm:t>
        <a:bodyPr/>
        <a:lstStyle/>
        <a:p>
          <a:r>
            <a:rPr lang="en-US" sz="800" baseline="0" dirty="0" smtClean="0"/>
            <a:t>Data / metadata curation</a:t>
          </a:r>
          <a:endParaRPr lang="en-US" sz="800" baseline="0" dirty="0"/>
        </a:p>
      </dgm:t>
    </dgm:pt>
    <dgm:pt modelId="{9394F210-2A65-4156-9EED-4BFC38228605}" type="parTrans" cxnId="{1EF2E279-6497-4725-85E0-59999E53F6AF}">
      <dgm:prSet/>
      <dgm:spPr/>
      <dgm:t>
        <a:bodyPr/>
        <a:lstStyle/>
        <a:p>
          <a:endParaRPr lang="en-US" sz="800" baseline="0"/>
        </a:p>
      </dgm:t>
    </dgm:pt>
    <dgm:pt modelId="{03640143-D93A-4881-BA04-7AA03781B488}" type="sibTrans" cxnId="{1EF2E279-6497-4725-85E0-59999E53F6AF}">
      <dgm:prSet/>
      <dgm:spPr/>
      <dgm:t>
        <a:bodyPr/>
        <a:lstStyle/>
        <a:p>
          <a:endParaRPr lang="en-US"/>
        </a:p>
      </dgm:t>
    </dgm:pt>
    <dgm:pt modelId="{D2FDD292-4575-485D-84AC-123F8E16CE3E}">
      <dgm:prSet custT="1"/>
      <dgm:spPr/>
      <dgm:t>
        <a:bodyPr/>
        <a:lstStyle/>
        <a:p>
          <a:r>
            <a:rPr lang="en-US" sz="800" baseline="0" dirty="0" smtClean="0"/>
            <a:t>Access team</a:t>
          </a:r>
          <a:endParaRPr lang="en-US" sz="800" baseline="0" dirty="0"/>
        </a:p>
      </dgm:t>
    </dgm:pt>
    <dgm:pt modelId="{2CF08B7E-835A-4AEC-ABB0-81A7109C6ACD}" type="parTrans" cxnId="{2DC0D108-44CC-4D03-AADE-7C97717BE672}">
      <dgm:prSet/>
      <dgm:spPr/>
      <dgm:t>
        <a:bodyPr/>
        <a:lstStyle/>
        <a:p>
          <a:endParaRPr lang="en-US" sz="800" baseline="0"/>
        </a:p>
      </dgm:t>
    </dgm:pt>
    <dgm:pt modelId="{D9385A32-66DA-4D16-9472-35FC64D80917}" type="sibTrans" cxnId="{2DC0D108-44CC-4D03-AADE-7C97717BE672}">
      <dgm:prSet/>
      <dgm:spPr/>
      <dgm:t>
        <a:bodyPr/>
        <a:lstStyle/>
        <a:p>
          <a:endParaRPr lang="en-US"/>
        </a:p>
      </dgm:t>
    </dgm:pt>
    <dgm:pt modelId="{88701E3D-A9A9-405E-B5BE-29EB7D5E32E3}">
      <dgm:prSet custT="1"/>
      <dgm:spPr/>
      <dgm:t>
        <a:bodyPr/>
        <a:lstStyle/>
        <a:p>
          <a:r>
            <a:rPr lang="en-US" sz="800" dirty="0" smtClean="0"/>
            <a:t>Coordination  MEMORI / AJP </a:t>
          </a:r>
          <a:endParaRPr lang="en-US" sz="800" dirty="0"/>
        </a:p>
      </dgm:t>
    </dgm:pt>
    <dgm:pt modelId="{BCE727BD-EACE-4C5F-913F-169E31C3047B}" type="parTrans" cxnId="{F13D5AA4-52F6-4805-997C-D420CF1E566D}">
      <dgm:prSet/>
      <dgm:spPr/>
      <dgm:t>
        <a:bodyPr/>
        <a:lstStyle/>
        <a:p>
          <a:endParaRPr lang="en-US"/>
        </a:p>
      </dgm:t>
    </dgm:pt>
    <dgm:pt modelId="{B6931762-F2D2-4BB6-B071-589199AC8E01}" type="sibTrans" cxnId="{F13D5AA4-52F6-4805-997C-D420CF1E566D}">
      <dgm:prSet/>
      <dgm:spPr/>
      <dgm:t>
        <a:bodyPr/>
        <a:lstStyle/>
        <a:p>
          <a:endParaRPr lang="en-US"/>
        </a:p>
      </dgm:t>
    </dgm:pt>
    <dgm:pt modelId="{C59F5F7C-612A-43A0-B7DA-E58D2A7B1D33}">
      <dgm:prSet custT="1"/>
      <dgm:spPr/>
      <dgm:t>
        <a:bodyPr/>
        <a:lstStyle/>
        <a:p>
          <a:r>
            <a:rPr lang="en-US" sz="800" baseline="0" dirty="0" smtClean="0"/>
            <a:t>AVCR Library </a:t>
          </a:r>
        </a:p>
        <a:p>
          <a:r>
            <a:rPr lang="en-US" sz="800" baseline="0" dirty="0" smtClean="0"/>
            <a:t>IT support team</a:t>
          </a:r>
          <a:endParaRPr lang="en-US" sz="800" baseline="0" dirty="0"/>
        </a:p>
      </dgm:t>
    </dgm:pt>
    <dgm:pt modelId="{35BA9A21-E767-49B7-9904-D5FA64F1F79B}" type="parTrans" cxnId="{7277DFD2-2B79-41ED-838A-A2E7BE9E73D3}">
      <dgm:prSet/>
      <dgm:spPr/>
      <dgm:t>
        <a:bodyPr/>
        <a:lstStyle/>
        <a:p>
          <a:endParaRPr lang="en-US" sz="800" baseline="0"/>
        </a:p>
      </dgm:t>
    </dgm:pt>
    <dgm:pt modelId="{C81A0FDD-9317-4554-A831-3DFFB2790C6D}" type="sibTrans" cxnId="{7277DFD2-2B79-41ED-838A-A2E7BE9E73D3}">
      <dgm:prSet/>
      <dgm:spPr/>
      <dgm:t>
        <a:bodyPr/>
        <a:lstStyle/>
        <a:p>
          <a:endParaRPr lang="en-US"/>
        </a:p>
      </dgm:t>
    </dgm:pt>
    <dgm:pt modelId="{77EE3ADA-E7F9-493A-8027-C8B3DAC43EC7}">
      <dgm:prSet phldrT="[Text]" custT="1"/>
      <dgm:spPr>
        <a:gradFill rotWithShape="0">
          <a:gsLst>
            <a:gs pos="0">
              <a:schemeClr val="tx2">
                <a:lumMod val="50000"/>
              </a:schemeClr>
            </a:gs>
            <a:gs pos="80000">
              <a:schemeClr val="tx2">
                <a:lumMod val="50000"/>
              </a:schemeClr>
            </a:gs>
            <a:gs pos="100000">
              <a:schemeClr val="tx2">
                <a:lumMod val="75000"/>
              </a:schemeClr>
            </a:gs>
          </a:gsLst>
        </a:gra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/>
        <a:lstStyle/>
        <a:p>
          <a:r>
            <a:rPr lang="en-US" sz="900" dirty="0" smtClean="0"/>
            <a:t>CLARIN ERIC</a:t>
          </a:r>
        </a:p>
        <a:p>
          <a:r>
            <a:rPr lang="en-US" sz="900" dirty="0" smtClean="0"/>
            <a:t>&amp; DARIAH ERIC</a:t>
          </a:r>
          <a:endParaRPr lang="en-US" sz="900" dirty="0"/>
        </a:p>
      </dgm:t>
    </dgm:pt>
    <dgm:pt modelId="{32E4DD4F-3E81-4D68-A7B4-70AE53724286}" type="parTrans" cxnId="{96267035-AC76-4DAB-9639-271A6E2F52BA}">
      <dgm:prSet/>
      <dgm:spPr/>
      <dgm:t>
        <a:bodyPr/>
        <a:lstStyle/>
        <a:p>
          <a:endParaRPr lang="en-US"/>
        </a:p>
      </dgm:t>
    </dgm:pt>
    <dgm:pt modelId="{621B46AE-448E-4D04-80F8-321CB07225A2}" type="sibTrans" cxnId="{96267035-AC76-4DAB-9639-271A6E2F52BA}">
      <dgm:prSet/>
      <dgm:spPr/>
      <dgm:t>
        <a:bodyPr/>
        <a:lstStyle/>
        <a:p>
          <a:endParaRPr lang="en-US"/>
        </a:p>
      </dgm:t>
    </dgm:pt>
    <dgm:pt modelId="{F4F63A33-94A7-4768-A731-22103707FB14}">
      <dgm:prSet phldrT="[Text]" custT="1"/>
      <dgm:spPr>
        <a:gradFill rotWithShape="0">
          <a:gsLst>
            <a:gs pos="0">
              <a:schemeClr val="tx1">
                <a:lumMod val="75000"/>
                <a:lumOff val="25000"/>
              </a:schemeClr>
            </a:gs>
            <a:gs pos="80000">
              <a:schemeClr val="tx1">
                <a:lumMod val="75000"/>
                <a:lumOff val="2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</a:gra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/>
        <a:lstStyle/>
        <a:p>
          <a:r>
            <a:rPr lang="en-US" sz="800" dirty="0" smtClean="0"/>
            <a:t>Charles University (CU)</a:t>
          </a:r>
        </a:p>
        <a:p>
          <a:r>
            <a:rPr lang="en-US" sz="800" dirty="0" smtClean="0"/>
            <a:t>Coordinating hosting institution</a:t>
          </a:r>
        </a:p>
      </dgm:t>
    </dgm:pt>
    <dgm:pt modelId="{A6ADFF20-E02B-4D07-BFD0-22510CE535E6}" type="parTrans" cxnId="{126D6CDE-BA89-44D4-90FF-87D842CD0D02}">
      <dgm:prSet/>
      <dgm:spPr/>
      <dgm:t>
        <a:bodyPr/>
        <a:lstStyle/>
        <a:p>
          <a:endParaRPr lang="en-US"/>
        </a:p>
      </dgm:t>
    </dgm:pt>
    <dgm:pt modelId="{7A484D54-EFED-4A57-BE0A-D6EF3028DE7E}" type="sibTrans" cxnId="{126D6CDE-BA89-44D4-90FF-87D842CD0D02}">
      <dgm:prSet/>
      <dgm:spPr/>
      <dgm:t>
        <a:bodyPr/>
        <a:lstStyle/>
        <a:p>
          <a:endParaRPr lang="en-US"/>
        </a:p>
      </dgm:t>
    </dgm:pt>
    <dgm:pt modelId="{660AB31B-8EF5-40EF-ABB4-D20C3981E8AD}">
      <dgm:prSet phldrT="[Text]" custT="1"/>
      <dgm:spPr>
        <a:pattFill prst="horzBrick">
          <a:fgClr>
            <a:schemeClr val="accent2">
              <a:lumMod val="60000"/>
              <a:lumOff val="40000"/>
            </a:schemeClr>
          </a:fgClr>
          <a:bgClr>
            <a:schemeClr val="accent2">
              <a:lumMod val="50000"/>
            </a:schemeClr>
          </a:bgClr>
        </a:pattFill>
        <a:scene3d>
          <a:camera prst="orthographicFront">
            <a:rot lat="0" lon="0" rev="0"/>
          </a:camera>
          <a:lightRig rig="freezing" dir="t"/>
        </a:scene3d>
        <a:sp3d prstMaterial="metal"/>
      </dgm:spPr>
      <dgm:t>
        <a:bodyPr/>
        <a:lstStyle/>
        <a:p>
          <a:r>
            <a:rPr lang="en-US" sz="800" dirty="0" smtClean="0"/>
            <a:t>MEYS - Funding / Evaluation</a:t>
          </a:r>
        </a:p>
        <a:p>
          <a:r>
            <a:rPr lang="en-US" sz="800" dirty="0" smtClean="0"/>
            <a:t>GA Representatives to DARIAH and CLARIN ERICs</a:t>
          </a:r>
          <a:endParaRPr lang="en-US" sz="800" dirty="0"/>
        </a:p>
      </dgm:t>
    </dgm:pt>
    <dgm:pt modelId="{01DE2B01-E2E9-4619-B69A-FD9DED55458F}" type="parTrans" cxnId="{F1A2EA40-EB82-4B65-A5DF-9C30A7EA386A}">
      <dgm:prSet/>
      <dgm:spPr/>
      <dgm:t>
        <a:bodyPr/>
        <a:lstStyle/>
        <a:p>
          <a:endParaRPr lang="en-US"/>
        </a:p>
      </dgm:t>
    </dgm:pt>
    <dgm:pt modelId="{64FDB680-CDBE-408C-9DBA-5A7104C6530C}" type="sibTrans" cxnId="{F1A2EA40-EB82-4B65-A5DF-9C30A7EA386A}">
      <dgm:prSet/>
      <dgm:spPr/>
      <dgm:t>
        <a:bodyPr/>
        <a:lstStyle/>
        <a:p>
          <a:endParaRPr lang="en-US"/>
        </a:p>
      </dgm:t>
    </dgm:pt>
    <dgm:pt modelId="{B7A10D65-7CC0-4990-9E79-2083DCDA1681}">
      <dgm:prSet phldrT="[Text]" custT="1"/>
      <dgm:spPr>
        <a:gradFill rotWithShape="0">
          <a:gsLst>
            <a:gs pos="0">
              <a:schemeClr val="accent3">
                <a:lumMod val="50000"/>
              </a:schemeClr>
            </a:gs>
            <a:gs pos="8000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</a:gradFill>
      </dgm:spPr>
      <dgm:t>
        <a:bodyPr/>
        <a:lstStyle/>
        <a:p>
          <a:r>
            <a:rPr lang="en-US" sz="800" dirty="0" smtClean="0"/>
            <a:t>User Group</a:t>
          </a:r>
          <a:endParaRPr lang="en-US" sz="800" dirty="0"/>
        </a:p>
      </dgm:t>
    </dgm:pt>
    <dgm:pt modelId="{9790A182-2FB3-4305-BD16-0D0F6319A9DA}" type="parTrans" cxnId="{3DBA4FCF-B04F-4B28-B589-9312C51F1244}">
      <dgm:prSet/>
      <dgm:spPr/>
      <dgm:t>
        <a:bodyPr/>
        <a:lstStyle/>
        <a:p>
          <a:endParaRPr lang="en-US"/>
        </a:p>
      </dgm:t>
    </dgm:pt>
    <dgm:pt modelId="{9200A2C1-9962-4575-9367-CA2DA55E2351}" type="sibTrans" cxnId="{3DBA4FCF-B04F-4B28-B589-9312C51F1244}">
      <dgm:prSet/>
      <dgm:spPr/>
      <dgm:t>
        <a:bodyPr/>
        <a:lstStyle/>
        <a:p>
          <a:endParaRPr lang="en-US"/>
        </a:p>
      </dgm:t>
    </dgm:pt>
    <dgm:pt modelId="{9D64E10E-28B9-4CDF-817D-B1F38FB062D9}">
      <dgm:prSet phldrT="[Text]"/>
      <dgm:spPr/>
      <dgm:t>
        <a:bodyPr/>
        <a:lstStyle/>
        <a:p>
          <a:r>
            <a:rPr lang="en-US" dirty="0" smtClean="0"/>
            <a:t> Institute of Czech Language  </a:t>
          </a:r>
          <a:r>
            <a:rPr lang="en-US" baseline="0" dirty="0" smtClean="0"/>
            <a:t>AVCR</a:t>
          </a:r>
          <a:r>
            <a:rPr lang="en-US" dirty="0" smtClean="0"/>
            <a:t> </a:t>
          </a:r>
          <a:endParaRPr lang="en-US" dirty="0"/>
        </a:p>
      </dgm:t>
    </dgm:pt>
    <dgm:pt modelId="{9F5B3077-48CF-4241-BB02-B21EFB2824A7}" type="parTrans" cxnId="{40A27206-1915-44DB-9FDF-27D5E7B05121}">
      <dgm:prSet/>
      <dgm:spPr/>
      <dgm:t>
        <a:bodyPr/>
        <a:lstStyle/>
        <a:p>
          <a:endParaRPr lang="en-US"/>
        </a:p>
      </dgm:t>
    </dgm:pt>
    <dgm:pt modelId="{BE155B53-0373-43C4-B9C9-119AC972796D}" type="sibTrans" cxnId="{40A27206-1915-44DB-9FDF-27D5E7B05121}">
      <dgm:prSet/>
      <dgm:spPr/>
      <dgm:t>
        <a:bodyPr/>
        <a:lstStyle/>
        <a:p>
          <a:endParaRPr lang="en-US"/>
        </a:p>
      </dgm:t>
    </dgm:pt>
    <dgm:pt modelId="{1FBA259B-1B15-4693-A4D6-45E8D52C237C}">
      <dgm:prSet/>
      <dgm:spPr/>
      <dgm:t>
        <a:bodyPr/>
        <a:lstStyle/>
        <a:p>
          <a:r>
            <a:rPr lang="en-US" dirty="0" smtClean="0"/>
            <a:t>Data /</a:t>
          </a:r>
        </a:p>
        <a:p>
          <a:r>
            <a:rPr lang="en-US" dirty="0" smtClean="0"/>
            <a:t>Metadata curation</a:t>
          </a:r>
          <a:endParaRPr lang="en-US" dirty="0"/>
        </a:p>
      </dgm:t>
    </dgm:pt>
    <dgm:pt modelId="{217A0EBC-D27E-4FCA-BEB3-AD691E4499C1}" type="parTrans" cxnId="{2361AEFC-0270-4AF0-A0E1-DED1B73E9364}">
      <dgm:prSet/>
      <dgm:spPr/>
      <dgm:t>
        <a:bodyPr/>
        <a:lstStyle/>
        <a:p>
          <a:endParaRPr lang="en-US"/>
        </a:p>
      </dgm:t>
    </dgm:pt>
    <dgm:pt modelId="{CB6EE68A-DDF7-4390-A4F9-E573617ADC62}" type="sibTrans" cxnId="{2361AEFC-0270-4AF0-A0E1-DED1B73E9364}">
      <dgm:prSet/>
      <dgm:spPr/>
      <dgm:t>
        <a:bodyPr/>
        <a:lstStyle/>
        <a:p>
          <a:endParaRPr lang="en-US"/>
        </a:p>
      </dgm:t>
    </dgm:pt>
    <dgm:pt modelId="{7B8EB212-6E22-4045-AC26-B31C4AF96326}">
      <dgm:prSet/>
      <dgm:spPr/>
      <dgm:t>
        <a:bodyPr/>
        <a:lstStyle/>
        <a:p>
          <a:r>
            <a:rPr lang="en-US" dirty="0" smtClean="0"/>
            <a:t>Internet</a:t>
          </a:r>
        </a:p>
        <a:p>
          <a:r>
            <a:rPr lang="en-US" dirty="0" smtClean="0"/>
            <a:t>Language Reference Book</a:t>
          </a:r>
          <a:endParaRPr lang="en-US" dirty="0"/>
        </a:p>
      </dgm:t>
    </dgm:pt>
    <dgm:pt modelId="{42D0584E-DF99-4F86-B24A-536AFD9CBB2F}" type="parTrans" cxnId="{65C64F2C-E5B4-4014-AD2B-C8D16A601F8C}">
      <dgm:prSet/>
      <dgm:spPr/>
      <dgm:t>
        <a:bodyPr/>
        <a:lstStyle/>
        <a:p>
          <a:endParaRPr lang="en-US"/>
        </a:p>
      </dgm:t>
    </dgm:pt>
    <dgm:pt modelId="{D821F961-A0BB-4E6F-91B5-26D79B906033}" type="sibTrans" cxnId="{65C64F2C-E5B4-4014-AD2B-C8D16A601F8C}">
      <dgm:prSet/>
      <dgm:spPr/>
      <dgm:t>
        <a:bodyPr/>
        <a:lstStyle/>
        <a:p>
          <a:endParaRPr lang="en-US"/>
        </a:p>
      </dgm:t>
    </dgm:pt>
    <dgm:pt modelId="{BE02E21D-F95D-4903-809D-E1565E8DDF2B}">
      <dgm:prSet/>
      <dgm:spPr/>
      <dgm:t>
        <a:bodyPr/>
        <a:lstStyle/>
        <a:p>
          <a:r>
            <a:rPr lang="en-US" dirty="0" smtClean="0"/>
            <a:t>Data /</a:t>
          </a:r>
        </a:p>
        <a:p>
          <a:r>
            <a:rPr lang="en-US" smtClean="0"/>
            <a:t>Metadata curation</a:t>
          </a:r>
          <a:endParaRPr lang="en-US"/>
        </a:p>
      </dgm:t>
    </dgm:pt>
    <dgm:pt modelId="{6075DDDD-028D-4CB1-B2C2-0AB00361AD25}" type="parTrans" cxnId="{63355195-A43D-4595-B28B-C45472E46E95}">
      <dgm:prSet/>
      <dgm:spPr/>
      <dgm:t>
        <a:bodyPr/>
        <a:lstStyle/>
        <a:p>
          <a:endParaRPr lang="en-US"/>
        </a:p>
      </dgm:t>
    </dgm:pt>
    <dgm:pt modelId="{A6106E90-1255-4D22-B993-8B8F3D7F3A85}" type="sibTrans" cxnId="{63355195-A43D-4595-B28B-C45472E46E95}">
      <dgm:prSet/>
      <dgm:spPr/>
      <dgm:t>
        <a:bodyPr/>
        <a:lstStyle/>
        <a:p>
          <a:endParaRPr lang="en-US"/>
        </a:p>
      </dgm:t>
    </dgm:pt>
    <dgm:pt modelId="{99084E34-A3B3-4103-BCFE-8599A520C709}">
      <dgm:prSet/>
      <dgm:spPr/>
      <dgm:t>
        <a:bodyPr/>
        <a:lstStyle/>
        <a:p>
          <a:r>
            <a:rPr lang="en-US" dirty="0" smtClean="0"/>
            <a:t>RIDICS</a:t>
          </a:r>
        </a:p>
        <a:p>
          <a:r>
            <a:rPr lang="en-US" dirty="0" smtClean="0"/>
            <a:t>Data &amp; Services</a:t>
          </a:r>
        </a:p>
      </dgm:t>
    </dgm:pt>
    <dgm:pt modelId="{E4D6658E-F929-4B7C-9350-95662FF463FF}" type="parTrans" cxnId="{2377BE5C-A8C1-472A-A7D3-8883B29667F6}">
      <dgm:prSet/>
      <dgm:spPr/>
      <dgm:t>
        <a:bodyPr/>
        <a:lstStyle/>
        <a:p>
          <a:endParaRPr lang="en-US"/>
        </a:p>
      </dgm:t>
    </dgm:pt>
    <dgm:pt modelId="{9E297AC1-7C8B-4A37-A60F-3D0DEC93D3BD}" type="sibTrans" cxnId="{2377BE5C-A8C1-472A-A7D3-8883B29667F6}">
      <dgm:prSet/>
      <dgm:spPr/>
      <dgm:t>
        <a:bodyPr/>
        <a:lstStyle/>
        <a:p>
          <a:endParaRPr lang="en-US"/>
        </a:p>
      </dgm:t>
    </dgm:pt>
    <dgm:pt modelId="{802DE9B9-07C0-4BF3-92F5-1FB5308755E2}" type="pres">
      <dgm:prSet presAssocID="{4EF530C5-F010-4C14-9774-37C9E4AC9E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E58A49D-193E-4002-83D8-341FB66971FA}" type="pres">
      <dgm:prSet presAssocID="{AB8A9596-B940-4181-BF93-C669783D00CE}" presName="hierRoot1" presStyleCnt="0">
        <dgm:presLayoutVars>
          <dgm:hierBranch val="init"/>
        </dgm:presLayoutVars>
      </dgm:prSet>
      <dgm:spPr/>
    </dgm:pt>
    <dgm:pt modelId="{8857102E-9B58-4A03-85EB-0AF84C9216BA}" type="pres">
      <dgm:prSet presAssocID="{AB8A9596-B940-4181-BF93-C669783D00CE}" presName="rootComposite1" presStyleCnt="0"/>
      <dgm:spPr/>
    </dgm:pt>
    <dgm:pt modelId="{8D860F8D-4CAF-4D1E-BAD4-F0A524A34720}" type="pres">
      <dgm:prSet presAssocID="{AB8A9596-B940-4181-BF93-C669783D00CE}" presName="rootText1" presStyleLbl="node0" presStyleIdx="0" presStyleCnt="5" custScaleX="127045" custScaleY="193456" custLinFactY="100000" custLinFactNeighborX="15336" custLinFactNeighborY="17966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03E21E7-FD17-426F-8882-A0300F161947}" type="pres">
      <dgm:prSet presAssocID="{AB8A9596-B940-4181-BF93-C669783D00C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3DE0CB4-60F5-4420-A5D2-9AFFFBA9E7CA}" type="pres">
      <dgm:prSet presAssocID="{AB8A9596-B940-4181-BF93-C669783D00CE}" presName="hierChild2" presStyleCnt="0"/>
      <dgm:spPr/>
    </dgm:pt>
    <dgm:pt modelId="{EB10CFFB-EEB1-4398-87BA-B156F62DDFE9}" type="pres">
      <dgm:prSet presAssocID="{0A73AD4F-09F4-4C79-B068-DEC53AE370F6}" presName="Name37" presStyleLbl="parChTrans1D2" presStyleIdx="0" presStyleCnt="16"/>
      <dgm:spPr/>
      <dgm:t>
        <a:bodyPr/>
        <a:lstStyle/>
        <a:p>
          <a:endParaRPr lang="en-US"/>
        </a:p>
      </dgm:t>
    </dgm:pt>
    <dgm:pt modelId="{F0D8CF5E-3549-409C-A686-DC42113C278A}" type="pres">
      <dgm:prSet presAssocID="{D1082E8F-A087-425B-89EA-B37FE9B67486}" presName="hierRoot2" presStyleCnt="0">
        <dgm:presLayoutVars>
          <dgm:hierBranch val="init"/>
        </dgm:presLayoutVars>
      </dgm:prSet>
      <dgm:spPr/>
    </dgm:pt>
    <dgm:pt modelId="{7CAD77A2-52D4-4A84-8F44-0E8E28906FB1}" type="pres">
      <dgm:prSet presAssocID="{D1082E8F-A087-425B-89EA-B37FE9B67486}" presName="rootComposite" presStyleCnt="0"/>
      <dgm:spPr/>
    </dgm:pt>
    <dgm:pt modelId="{673B6278-79A2-45B2-9531-4DA804CE34F4}" type="pres">
      <dgm:prSet presAssocID="{D1082E8F-A087-425B-89EA-B37FE9B67486}" presName="rootText" presStyleLbl="node2" presStyleIdx="0" presStyleCnt="12" custScaleX="143935" custScaleY="170334" custLinFactNeighborX="9352" custLinFactNeighborY="3809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9BF109D-6FDC-4E02-8255-F7A51DBC0146}" type="pres">
      <dgm:prSet presAssocID="{D1082E8F-A087-425B-89EA-B37FE9B67486}" presName="rootConnector" presStyleLbl="node2" presStyleIdx="0" presStyleCnt="12"/>
      <dgm:spPr/>
      <dgm:t>
        <a:bodyPr/>
        <a:lstStyle/>
        <a:p>
          <a:endParaRPr lang="en-US"/>
        </a:p>
      </dgm:t>
    </dgm:pt>
    <dgm:pt modelId="{0A58E1EF-BBAB-4726-87B6-3CC25FFBD50F}" type="pres">
      <dgm:prSet presAssocID="{D1082E8F-A087-425B-89EA-B37FE9B67486}" presName="hierChild4" presStyleCnt="0"/>
      <dgm:spPr/>
    </dgm:pt>
    <dgm:pt modelId="{96B965CF-B216-4901-B7BD-6FBC862F12C8}" type="pres">
      <dgm:prSet presAssocID="{64231EA4-7866-41FB-8AFB-7A1D9B48E67F}" presName="Name37" presStyleLbl="parChTrans1D3" presStyleIdx="0" presStyleCnt="33"/>
      <dgm:spPr/>
      <dgm:t>
        <a:bodyPr/>
        <a:lstStyle/>
        <a:p>
          <a:endParaRPr lang="en-US"/>
        </a:p>
      </dgm:t>
    </dgm:pt>
    <dgm:pt modelId="{AC939FD6-3298-43DC-B6F4-27D918F3DFA5}" type="pres">
      <dgm:prSet presAssocID="{4F976501-4CB2-4FDA-950F-CDD20654A8C8}" presName="hierRoot2" presStyleCnt="0">
        <dgm:presLayoutVars>
          <dgm:hierBranch val="init"/>
        </dgm:presLayoutVars>
      </dgm:prSet>
      <dgm:spPr/>
    </dgm:pt>
    <dgm:pt modelId="{D2024C2E-8381-41C3-81A2-E30DB41D0898}" type="pres">
      <dgm:prSet presAssocID="{4F976501-4CB2-4FDA-950F-CDD20654A8C8}" presName="rootComposite" presStyleCnt="0"/>
      <dgm:spPr/>
    </dgm:pt>
    <dgm:pt modelId="{A40384DB-9338-4C08-8434-99634F79CE58}" type="pres">
      <dgm:prSet presAssocID="{4F976501-4CB2-4FDA-950F-CDD20654A8C8}" presName="rootText" presStyleLbl="node3" presStyleIdx="0" presStyleCnt="33" custScaleX="139621" custScaleY="159580" custLinFactNeighborX="-2388" custLinFactNeighborY="5235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33C8667-3544-4003-B3D0-8C1183B2B50F}" type="pres">
      <dgm:prSet presAssocID="{4F976501-4CB2-4FDA-950F-CDD20654A8C8}" presName="rootConnector" presStyleLbl="node3" presStyleIdx="0" presStyleCnt="33"/>
      <dgm:spPr/>
      <dgm:t>
        <a:bodyPr/>
        <a:lstStyle/>
        <a:p>
          <a:endParaRPr lang="en-US"/>
        </a:p>
      </dgm:t>
    </dgm:pt>
    <dgm:pt modelId="{0D6DB247-50F9-4087-AAEE-CFC4A125D1FC}" type="pres">
      <dgm:prSet presAssocID="{4F976501-4CB2-4FDA-950F-CDD20654A8C8}" presName="hierChild4" presStyleCnt="0"/>
      <dgm:spPr/>
    </dgm:pt>
    <dgm:pt modelId="{82004DDD-54D5-469D-B49D-BFFFEFEBD6B8}" type="pres">
      <dgm:prSet presAssocID="{4F976501-4CB2-4FDA-950F-CDD20654A8C8}" presName="hierChild5" presStyleCnt="0"/>
      <dgm:spPr/>
    </dgm:pt>
    <dgm:pt modelId="{AE9C385F-B2F7-4BDA-AC43-CDFCF5D7B6EE}" type="pres">
      <dgm:prSet presAssocID="{B1247A70-4855-4B68-859F-EC270F6B6317}" presName="Name37" presStyleLbl="parChTrans1D3" presStyleIdx="1" presStyleCnt="33"/>
      <dgm:spPr/>
      <dgm:t>
        <a:bodyPr/>
        <a:lstStyle/>
        <a:p>
          <a:endParaRPr lang="en-US"/>
        </a:p>
      </dgm:t>
    </dgm:pt>
    <dgm:pt modelId="{BDE5E91D-47BF-425E-A916-9FEDCF9DE380}" type="pres">
      <dgm:prSet presAssocID="{F21E8948-43DC-46B6-B8DE-B5DF219637C0}" presName="hierRoot2" presStyleCnt="0">
        <dgm:presLayoutVars>
          <dgm:hierBranch val="init"/>
        </dgm:presLayoutVars>
      </dgm:prSet>
      <dgm:spPr/>
    </dgm:pt>
    <dgm:pt modelId="{E03396CB-5C76-440C-9FE6-802F66DC743D}" type="pres">
      <dgm:prSet presAssocID="{F21E8948-43DC-46B6-B8DE-B5DF219637C0}" presName="rootComposite" presStyleCnt="0"/>
      <dgm:spPr/>
    </dgm:pt>
    <dgm:pt modelId="{DA6721BF-E385-4779-BC5D-776C53E59353}" type="pres">
      <dgm:prSet presAssocID="{F21E8948-43DC-46B6-B8DE-B5DF219637C0}" presName="rootText" presStyleLbl="node3" presStyleIdx="1" presStyleCnt="33" custScaleX="140959" custScaleY="141254" custLinFactNeighborX="-5651" custLinFactNeighborY="5235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0E3A3F5-6474-474F-857E-B6C3364346C9}" type="pres">
      <dgm:prSet presAssocID="{F21E8948-43DC-46B6-B8DE-B5DF219637C0}" presName="rootConnector" presStyleLbl="node3" presStyleIdx="1" presStyleCnt="33"/>
      <dgm:spPr/>
      <dgm:t>
        <a:bodyPr/>
        <a:lstStyle/>
        <a:p>
          <a:endParaRPr lang="en-US"/>
        </a:p>
      </dgm:t>
    </dgm:pt>
    <dgm:pt modelId="{3B620336-F1B1-42CA-8A1B-32F3F2AEAE98}" type="pres">
      <dgm:prSet presAssocID="{F21E8948-43DC-46B6-B8DE-B5DF219637C0}" presName="hierChild4" presStyleCnt="0"/>
      <dgm:spPr/>
    </dgm:pt>
    <dgm:pt modelId="{347173A2-E3F3-408C-9B65-8EDD8D254D7C}" type="pres">
      <dgm:prSet presAssocID="{F21E8948-43DC-46B6-B8DE-B5DF219637C0}" presName="hierChild5" presStyleCnt="0"/>
      <dgm:spPr/>
    </dgm:pt>
    <dgm:pt modelId="{2843700E-6CBC-4B00-A2AA-8BFE91D235CD}" type="pres">
      <dgm:prSet presAssocID="{D1082E8F-A087-425B-89EA-B37FE9B67486}" presName="hierChild5" presStyleCnt="0"/>
      <dgm:spPr/>
    </dgm:pt>
    <dgm:pt modelId="{5A3EEDDC-94ED-4C34-80E1-7C46067DF7BC}" type="pres">
      <dgm:prSet presAssocID="{8429FD75-6E2C-4718-8EB3-C527937B00BA}" presName="Name37" presStyleLbl="parChTrans1D2" presStyleIdx="1" presStyleCnt="16"/>
      <dgm:spPr/>
      <dgm:t>
        <a:bodyPr/>
        <a:lstStyle/>
        <a:p>
          <a:endParaRPr lang="en-US"/>
        </a:p>
      </dgm:t>
    </dgm:pt>
    <dgm:pt modelId="{484C7543-7AC1-442C-A7B2-BFEAB07D38F3}" type="pres">
      <dgm:prSet presAssocID="{DB5DDCE6-B913-4908-8105-8A8006604229}" presName="hierRoot2" presStyleCnt="0">
        <dgm:presLayoutVars>
          <dgm:hierBranch val="init"/>
        </dgm:presLayoutVars>
      </dgm:prSet>
      <dgm:spPr/>
    </dgm:pt>
    <dgm:pt modelId="{5941DC76-56AF-4397-B468-C1D4FBD514BB}" type="pres">
      <dgm:prSet presAssocID="{DB5DDCE6-B913-4908-8105-8A8006604229}" presName="rootComposite" presStyleCnt="0"/>
      <dgm:spPr/>
    </dgm:pt>
    <dgm:pt modelId="{0559ECAB-F8AC-442D-AB4C-DE0C2A9720E1}" type="pres">
      <dgm:prSet presAssocID="{DB5DDCE6-B913-4908-8105-8A8006604229}" presName="rootText" presStyleLbl="node2" presStyleIdx="1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AE8240ED-FB8A-4B77-A79D-1CD8888D15C7}" type="pres">
      <dgm:prSet presAssocID="{DB5DDCE6-B913-4908-8105-8A8006604229}" presName="rootConnector" presStyleLbl="node2" presStyleIdx="1" presStyleCnt="12"/>
      <dgm:spPr/>
      <dgm:t>
        <a:bodyPr/>
        <a:lstStyle/>
        <a:p>
          <a:endParaRPr lang="en-US"/>
        </a:p>
      </dgm:t>
    </dgm:pt>
    <dgm:pt modelId="{695DC844-D2D9-464C-AA59-D0A2CA30A8ED}" type="pres">
      <dgm:prSet presAssocID="{DB5DDCE6-B913-4908-8105-8A8006604229}" presName="hierChild4" presStyleCnt="0"/>
      <dgm:spPr/>
    </dgm:pt>
    <dgm:pt modelId="{91886162-0BED-46F6-9C9C-7AE290CBE6BC}" type="pres">
      <dgm:prSet presAssocID="{183212E7-2261-46AB-814F-A394E5BFB6A4}" presName="Name37" presStyleLbl="parChTrans1D3" presStyleIdx="2" presStyleCnt="33"/>
      <dgm:spPr/>
      <dgm:t>
        <a:bodyPr/>
        <a:lstStyle/>
        <a:p>
          <a:endParaRPr lang="en-US"/>
        </a:p>
      </dgm:t>
    </dgm:pt>
    <dgm:pt modelId="{BE90C974-6A59-4F4C-BD90-C79895E27D70}" type="pres">
      <dgm:prSet presAssocID="{AB1323D6-3FBE-4F98-94A6-0526023405CB}" presName="hierRoot2" presStyleCnt="0">
        <dgm:presLayoutVars>
          <dgm:hierBranch val="init"/>
        </dgm:presLayoutVars>
      </dgm:prSet>
      <dgm:spPr/>
    </dgm:pt>
    <dgm:pt modelId="{F40AD51D-5E33-46E3-84CF-1BBE098F59E5}" type="pres">
      <dgm:prSet presAssocID="{AB1323D6-3FBE-4F98-94A6-0526023405CB}" presName="rootComposite" presStyleCnt="0"/>
      <dgm:spPr/>
    </dgm:pt>
    <dgm:pt modelId="{EB0FE4C8-14BC-4304-A595-AE8063C24A36}" type="pres">
      <dgm:prSet presAssocID="{AB1323D6-3FBE-4F98-94A6-0526023405CB}" presName="rootText" presStyleLbl="node3" presStyleIdx="2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5BE5DF-70E4-4367-B755-2D7F6B0E6DD8}" type="pres">
      <dgm:prSet presAssocID="{AB1323D6-3FBE-4F98-94A6-0526023405CB}" presName="rootConnector" presStyleLbl="node3" presStyleIdx="2" presStyleCnt="33"/>
      <dgm:spPr/>
      <dgm:t>
        <a:bodyPr/>
        <a:lstStyle/>
        <a:p>
          <a:endParaRPr lang="en-US"/>
        </a:p>
      </dgm:t>
    </dgm:pt>
    <dgm:pt modelId="{BC1B5E3A-990C-4593-BA8F-C17604383946}" type="pres">
      <dgm:prSet presAssocID="{AB1323D6-3FBE-4F98-94A6-0526023405CB}" presName="hierChild4" presStyleCnt="0"/>
      <dgm:spPr/>
    </dgm:pt>
    <dgm:pt modelId="{9E874D9B-9A52-461A-84E6-B99D887499F3}" type="pres">
      <dgm:prSet presAssocID="{AB1323D6-3FBE-4F98-94A6-0526023405CB}" presName="hierChild5" presStyleCnt="0"/>
      <dgm:spPr/>
    </dgm:pt>
    <dgm:pt modelId="{3D9D3AD5-B90A-44BE-AC67-A375E751E502}" type="pres">
      <dgm:prSet presAssocID="{C5067A4E-02C7-4F2F-89EC-17C16ED16674}" presName="Name37" presStyleLbl="parChTrans1D3" presStyleIdx="3" presStyleCnt="33"/>
      <dgm:spPr/>
      <dgm:t>
        <a:bodyPr/>
        <a:lstStyle/>
        <a:p>
          <a:endParaRPr lang="en-US"/>
        </a:p>
      </dgm:t>
    </dgm:pt>
    <dgm:pt modelId="{69135DF4-5E84-45DD-B7E4-32F140D1976C}" type="pres">
      <dgm:prSet presAssocID="{E3476FD8-3505-41C3-B811-AE45088B9711}" presName="hierRoot2" presStyleCnt="0">
        <dgm:presLayoutVars>
          <dgm:hierBranch val="init"/>
        </dgm:presLayoutVars>
      </dgm:prSet>
      <dgm:spPr/>
    </dgm:pt>
    <dgm:pt modelId="{20033A92-F30B-416F-BF21-94EC600AD31D}" type="pres">
      <dgm:prSet presAssocID="{E3476FD8-3505-41C3-B811-AE45088B9711}" presName="rootComposite" presStyleCnt="0"/>
      <dgm:spPr/>
    </dgm:pt>
    <dgm:pt modelId="{A2B1E972-F115-4B7B-BA9C-82BD38BA8B8E}" type="pres">
      <dgm:prSet presAssocID="{E3476FD8-3505-41C3-B811-AE45088B9711}" presName="rootText" presStyleLbl="node3" presStyleIdx="3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DD66C9-406A-4AD9-8622-899F61137402}" type="pres">
      <dgm:prSet presAssocID="{E3476FD8-3505-41C3-B811-AE45088B9711}" presName="rootConnector" presStyleLbl="node3" presStyleIdx="3" presStyleCnt="33"/>
      <dgm:spPr/>
      <dgm:t>
        <a:bodyPr/>
        <a:lstStyle/>
        <a:p>
          <a:endParaRPr lang="en-US"/>
        </a:p>
      </dgm:t>
    </dgm:pt>
    <dgm:pt modelId="{5D054E0A-07A3-4138-86EB-A23BCE6C04F3}" type="pres">
      <dgm:prSet presAssocID="{E3476FD8-3505-41C3-B811-AE45088B9711}" presName="hierChild4" presStyleCnt="0"/>
      <dgm:spPr/>
    </dgm:pt>
    <dgm:pt modelId="{71ECC909-DA31-4D44-95B8-33E12E7BFA2C}" type="pres">
      <dgm:prSet presAssocID="{E3476FD8-3505-41C3-B811-AE45088B9711}" presName="hierChild5" presStyleCnt="0"/>
      <dgm:spPr/>
    </dgm:pt>
    <dgm:pt modelId="{B08930D2-A7B1-4DE9-B6BA-DCE3BFD8BEAA}" type="pres">
      <dgm:prSet presAssocID="{996C3D3D-ED58-4A31-9C70-686FF692D7AD}" presName="Name37" presStyleLbl="parChTrans1D3" presStyleIdx="4" presStyleCnt="33"/>
      <dgm:spPr/>
      <dgm:t>
        <a:bodyPr/>
        <a:lstStyle/>
        <a:p>
          <a:endParaRPr lang="en-US"/>
        </a:p>
      </dgm:t>
    </dgm:pt>
    <dgm:pt modelId="{671733D7-BE76-4B2C-A4FA-3C47279DC1C4}" type="pres">
      <dgm:prSet presAssocID="{1AF4D590-5294-4969-A1E2-BA78421E533F}" presName="hierRoot2" presStyleCnt="0">
        <dgm:presLayoutVars>
          <dgm:hierBranch val="init"/>
        </dgm:presLayoutVars>
      </dgm:prSet>
      <dgm:spPr/>
    </dgm:pt>
    <dgm:pt modelId="{690AFECA-979E-42BA-9CEB-AEE42D63110B}" type="pres">
      <dgm:prSet presAssocID="{1AF4D590-5294-4969-A1E2-BA78421E533F}" presName="rootComposite" presStyleCnt="0"/>
      <dgm:spPr/>
    </dgm:pt>
    <dgm:pt modelId="{934348E6-C73D-4F80-A9AD-9614D4B99853}" type="pres">
      <dgm:prSet presAssocID="{1AF4D590-5294-4969-A1E2-BA78421E533F}" presName="rootText" presStyleLbl="node3" presStyleIdx="4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CA438A-E0E4-49B0-AB67-6142E0F70DCC}" type="pres">
      <dgm:prSet presAssocID="{1AF4D590-5294-4969-A1E2-BA78421E533F}" presName="rootConnector" presStyleLbl="node3" presStyleIdx="4" presStyleCnt="33"/>
      <dgm:spPr/>
      <dgm:t>
        <a:bodyPr/>
        <a:lstStyle/>
        <a:p>
          <a:endParaRPr lang="en-US"/>
        </a:p>
      </dgm:t>
    </dgm:pt>
    <dgm:pt modelId="{A02CC48D-5BD6-49DF-ACD2-269DAB18BFCB}" type="pres">
      <dgm:prSet presAssocID="{1AF4D590-5294-4969-A1E2-BA78421E533F}" presName="hierChild4" presStyleCnt="0"/>
      <dgm:spPr/>
    </dgm:pt>
    <dgm:pt modelId="{A9BE38D7-F03E-488B-81E2-37F3DA53D223}" type="pres">
      <dgm:prSet presAssocID="{1AF4D590-5294-4969-A1E2-BA78421E533F}" presName="hierChild5" presStyleCnt="0"/>
      <dgm:spPr/>
    </dgm:pt>
    <dgm:pt modelId="{B3C45D43-147E-4BB9-9D74-B0CEA412A878}" type="pres">
      <dgm:prSet presAssocID="{A529A540-4B87-4334-BB46-E0FD76FD6BA7}" presName="Name37" presStyleLbl="parChTrans1D3" presStyleIdx="5" presStyleCnt="33"/>
      <dgm:spPr/>
      <dgm:t>
        <a:bodyPr/>
        <a:lstStyle/>
        <a:p>
          <a:endParaRPr lang="en-US"/>
        </a:p>
      </dgm:t>
    </dgm:pt>
    <dgm:pt modelId="{3E435BF2-344C-477F-B16B-1BA666E02F90}" type="pres">
      <dgm:prSet presAssocID="{1AC7F2F6-7165-4CAB-9615-BF43B49A53D3}" presName="hierRoot2" presStyleCnt="0">
        <dgm:presLayoutVars>
          <dgm:hierBranch val="init"/>
        </dgm:presLayoutVars>
      </dgm:prSet>
      <dgm:spPr/>
    </dgm:pt>
    <dgm:pt modelId="{CB41492B-2E4F-4568-AB48-EA49E50F47FA}" type="pres">
      <dgm:prSet presAssocID="{1AC7F2F6-7165-4CAB-9615-BF43B49A53D3}" presName="rootComposite" presStyleCnt="0"/>
      <dgm:spPr/>
    </dgm:pt>
    <dgm:pt modelId="{71FC96F4-FBC3-4C5A-A3FA-35B273EFE0DE}" type="pres">
      <dgm:prSet presAssocID="{1AC7F2F6-7165-4CAB-9615-BF43B49A53D3}" presName="rootText" presStyleLbl="node3" presStyleIdx="5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CEC2C3-7537-48F8-8E73-96F1E638E831}" type="pres">
      <dgm:prSet presAssocID="{1AC7F2F6-7165-4CAB-9615-BF43B49A53D3}" presName="rootConnector" presStyleLbl="node3" presStyleIdx="5" presStyleCnt="33"/>
      <dgm:spPr/>
      <dgm:t>
        <a:bodyPr/>
        <a:lstStyle/>
        <a:p>
          <a:endParaRPr lang="en-US"/>
        </a:p>
      </dgm:t>
    </dgm:pt>
    <dgm:pt modelId="{0492FD2D-060A-4CE3-B955-6F7937E4FD39}" type="pres">
      <dgm:prSet presAssocID="{1AC7F2F6-7165-4CAB-9615-BF43B49A53D3}" presName="hierChild4" presStyleCnt="0"/>
      <dgm:spPr/>
    </dgm:pt>
    <dgm:pt modelId="{BFC6F39D-294F-43B5-AE03-DF6565A00B0C}" type="pres">
      <dgm:prSet presAssocID="{1AC7F2F6-7165-4CAB-9615-BF43B49A53D3}" presName="hierChild5" presStyleCnt="0"/>
      <dgm:spPr/>
    </dgm:pt>
    <dgm:pt modelId="{A11C3E55-8D45-4079-9D62-36BD55ADDB9B}" type="pres">
      <dgm:prSet presAssocID="{B7504558-2E0B-4AE8-9404-79EA54B41B4D}" presName="Name37" presStyleLbl="parChTrans1D3" presStyleIdx="6" presStyleCnt="33"/>
      <dgm:spPr/>
      <dgm:t>
        <a:bodyPr/>
        <a:lstStyle/>
        <a:p>
          <a:endParaRPr lang="en-US"/>
        </a:p>
      </dgm:t>
    </dgm:pt>
    <dgm:pt modelId="{D67F3460-888C-4DE5-9186-D459CE870C24}" type="pres">
      <dgm:prSet presAssocID="{9F31973B-7314-466F-AC1A-31DBD4BDF3CD}" presName="hierRoot2" presStyleCnt="0">
        <dgm:presLayoutVars>
          <dgm:hierBranch val="init"/>
        </dgm:presLayoutVars>
      </dgm:prSet>
      <dgm:spPr/>
    </dgm:pt>
    <dgm:pt modelId="{81D8DC10-7BBC-47DE-8AEF-97E51C73974C}" type="pres">
      <dgm:prSet presAssocID="{9F31973B-7314-466F-AC1A-31DBD4BDF3CD}" presName="rootComposite" presStyleCnt="0"/>
      <dgm:spPr/>
    </dgm:pt>
    <dgm:pt modelId="{EE507019-AD5A-48F8-BF6E-9A5E88D1A83D}" type="pres">
      <dgm:prSet presAssocID="{9F31973B-7314-466F-AC1A-31DBD4BDF3CD}" presName="rootText" presStyleLbl="node3" presStyleIdx="6" presStyleCnt="33" custScaleX="111121" custScaleY="160798" custLinFactX="26336" custLinFactNeighborX="100000" custLinFactNeighborY="-224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605528-79CF-475D-BCA6-6D4A36803385}" type="pres">
      <dgm:prSet presAssocID="{9F31973B-7314-466F-AC1A-31DBD4BDF3CD}" presName="rootConnector" presStyleLbl="node3" presStyleIdx="6" presStyleCnt="33"/>
      <dgm:spPr/>
      <dgm:t>
        <a:bodyPr/>
        <a:lstStyle/>
        <a:p>
          <a:endParaRPr lang="en-US"/>
        </a:p>
      </dgm:t>
    </dgm:pt>
    <dgm:pt modelId="{34864C6A-9130-41D4-88DA-5B9CF0A6ACB1}" type="pres">
      <dgm:prSet presAssocID="{9F31973B-7314-466F-AC1A-31DBD4BDF3CD}" presName="hierChild4" presStyleCnt="0"/>
      <dgm:spPr/>
    </dgm:pt>
    <dgm:pt modelId="{47FD39FA-A90E-46A1-9642-7567101583CA}" type="pres">
      <dgm:prSet presAssocID="{9F31973B-7314-466F-AC1A-31DBD4BDF3CD}" presName="hierChild5" presStyleCnt="0"/>
      <dgm:spPr/>
    </dgm:pt>
    <dgm:pt modelId="{E597B84B-8E26-494E-BC25-5A0F5E11046B}" type="pres">
      <dgm:prSet presAssocID="{DB5DDCE6-B913-4908-8105-8A8006604229}" presName="hierChild5" presStyleCnt="0"/>
      <dgm:spPr/>
    </dgm:pt>
    <dgm:pt modelId="{BB3A6CF0-57D8-4544-9B60-2D5F0D1D93AD}" type="pres">
      <dgm:prSet presAssocID="{05186D2A-F3AA-429F-BD67-A2C2CEA583CF}" presName="Name37" presStyleLbl="parChTrans1D2" presStyleIdx="2" presStyleCnt="16"/>
      <dgm:spPr/>
      <dgm:t>
        <a:bodyPr/>
        <a:lstStyle/>
        <a:p>
          <a:endParaRPr lang="en-US"/>
        </a:p>
      </dgm:t>
    </dgm:pt>
    <dgm:pt modelId="{B4BC250B-9C73-44D0-8960-0CE77F27A2AC}" type="pres">
      <dgm:prSet presAssocID="{A2C487AB-D20E-4FDF-9706-71D2D732B0E2}" presName="hierRoot2" presStyleCnt="0">
        <dgm:presLayoutVars>
          <dgm:hierBranch val="init"/>
        </dgm:presLayoutVars>
      </dgm:prSet>
      <dgm:spPr/>
    </dgm:pt>
    <dgm:pt modelId="{C3C809C6-4599-4C4C-ACC6-3023167BAD97}" type="pres">
      <dgm:prSet presAssocID="{A2C487AB-D20E-4FDF-9706-71D2D732B0E2}" presName="rootComposite" presStyleCnt="0"/>
      <dgm:spPr/>
    </dgm:pt>
    <dgm:pt modelId="{37639D90-AE12-410A-9831-8E4557BC8AC3}" type="pres">
      <dgm:prSet presAssocID="{A2C487AB-D20E-4FDF-9706-71D2D732B0E2}" presName="rootText" presStyleLbl="node2" presStyleIdx="2" presStyleCnt="12" custScaleX="118754" custScaleY="170956" custLinFactNeighborX="227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F44E7D0-9CF7-4F1C-B19D-6868E7585AC5}" type="pres">
      <dgm:prSet presAssocID="{A2C487AB-D20E-4FDF-9706-71D2D732B0E2}" presName="rootConnector" presStyleLbl="node2" presStyleIdx="2" presStyleCnt="12"/>
      <dgm:spPr/>
      <dgm:t>
        <a:bodyPr/>
        <a:lstStyle/>
        <a:p>
          <a:endParaRPr lang="en-US"/>
        </a:p>
      </dgm:t>
    </dgm:pt>
    <dgm:pt modelId="{F6950842-0028-4ADF-98EC-EA5B176F9F13}" type="pres">
      <dgm:prSet presAssocID="{A2C487AB-D20E-4FDF-9706-71D2D732B0E2}" presName="hierChild4" presStyleCnt="0"/>
      <dgm:spPr/>
    </dgm:pt>
    <dgm:pt modelId="{270783F3-7FD3-453E-8D5D-4722A0DA17FB}" type="pres">
      <dgm:prSet presAssocID="{A5284B8F-2271-4639-8633-EFBC9F302299}" presName="Name37" presStyleLbl="parChTrans1D3" presStyleIdx="7" presStyleCnt="33"/>
      <dgm:spPr/>
      <dgm:t>
        <a:bodyPr/>
        <a:lstStyle/>
        <a:p>
          <a:endParaRPr lang="en-US"/>
        </a:p>
      </dgm:t>
    </dgm:pt>
    <dgm:pt modelId="{58450077-9635-4F0A-B261-81A19B3063D1}" type="pres">
      <dgm:prSet presAssocID="{48F13FB9-7509-4A4D-9314-8BE8B64DF5DB}" presName="hierRoot2" presStyleCnt="0">
        <dgm:presLayoutVars>
          <dgm:hierBranch val="init"/>
        </dgm:presLayoutVars>
      </dgm:prSet>
      <dgm:spPr/>
    </dgm:pt>
    <dgm:pt modelId="{C23A4778-5BA4-4586-AA20-CEB90F777554}" type="pres">
      <dgm:prSet presAssocID="{48F13FB9-7509-4A4D-9314-8BE8B64DF5DB}" presName="rootComposite" presStyleCnt="0"/>
      <dgm:spPr/>
    </dgm:pt>
    <dgm:pt modelId="{2C2DD782-5738-4BED-AC25-EA922E196E78}" type="pres">
      <dgm:prSet presAssocID="{48F13FB9-7509-4A4D-9314-8BE8B64DF5DB}" presName="rootText" presStyleLbl="node3" presStyleIdx="7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29DB5D-1228-4907-BB1E-095A7187EE95}" type="pres">
      <dgm:prSet presAssocID="{48F13FB9-7509-4A4D-9314-8BE8B64DF5DB}" presName="rootConnector" presStyleLbl="node3" presStyleIdx="7" presStyleCnt="33"/>
      <dgm:spPr/>
      <dgm:t>
        <a:bodyPr/>
        <a:lstStyle/>
        <a:p>
          <a:endParaRPr lang="en-US"/>
        </a:p>
      </dgm:t>
    </dgm:pt>
    <dgm:pt modelId="{54852D34-A7A8-4663-8F6C-5728AACA9AE1}" type="pres">
      <dgm:prSet presAssocID="{48F13FB9-7509-4A4D-9314-8BE8B64DF5DB}" presName="hierChild4" presStyleCnt="0"/>
      <dgm:spPr/>
    </dgm:pt>
    <dgm:pt modelId="{87E197DE-E0DB-45D9-B44A-8FC9B50B8D27}" type="pres">
      <dgm:prSet presAssocID="{48F13FB9-7509-4A4D-9314-8BE8B64DF5DB}" presName="hierChild5" presStyleCnt="0"/>
      <dgm:spPr/>
    </dgm:pt>
    <dgm:pt modelId="{BC2826AF-741B-42A6-947C-0324ED4EB97A}" type="pres">
      <dgm:prSet presAssocID="{33BDD9D0-3955-4FA1-A2EB-BE5F29FF3AD0}" presName="Name37" presStyleLbl="parChTrans1D3" presStyleIdx="8" presStyleCnt="33"/>
      <dgm:spPr/>
      <dgm:t>
        <a:bodyPr/>
        <a:lstStyle/>
        <a:p>
          <a:endParaRPr lang="en-US"/>
        </a:p>
      </dgm:t>
    </dgm:pt>
    <dgm:pt modelId="{B0507E1A-7FE2-4418-9012-2F419EA93A10}" type="pres">
      <dgm:prSet presAssocID="{513B5653-C672-4B12-8113-7C8B048C0CE1}" presName="hierRoot2" presStyleCnt="0">
        <dgm:presLayoutVars>
          <dgm:hierBranch val="init"/>
        </dgm:presLayoutVars>
      </dgm:prSet>
      <dgm:spPr/>
    </dgm:pt>
    <dgm:pt modelId="{4DF39F70-2185-4E93-8155-A6C0BA0C80F0}" type="pres">
      <dgm:prSet presAssocID="{513B5653-C672-4B12-8113-7C8B048C0CE1}" presName="rootComposite" presStyleCnt="0"/>
      <dgm:spPr/>
    </dgm:pt>
    <dgm:pt modelId="{D64D3FAD-F5FC-4E95-8949-4591CC84AC81}" type="pres">
      <dgm:prSet presAssocID="{513B5653-C672-4B12-8113-7C8B048C0CE1}" presName="rootText" presStyleLbl="node3" presStyleIdx="8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C98439-28B5-4240-954C-F8CA6C6341D2}" type="pres">
      <dgm:prSet presAssocID="{513B5653-C672-4B12-8113-7C8B048C0CE1}" presName="rootConnector" presStyleLbl="node3" presStyleIdx="8" presStyleCnt="33"/>
      <dgm:spPr/>
      <dgm:t>
        <a:bodyPr/>
        <a:lstStyle/>
        <a:p>
          <a:endParaRPr lang="en-US"/>
        </a:p>
      </dgm:t>
    </dgm:pt>
    <dgm:pt modelId="{A9274CEA-3B02-40A8-9920-A739355611A8}" type="pres">
      <dgm:prSet presAssocID="{513B5653-C672-4B12-8113-7C8B048C0CE1}" presName="hierChild4" presStyleCnt="0"/>
      <dgm:spPr/>
    </dgm:pt>
    <dgm:pt modelId="{CE1260A4-07CB-4C96-AA3C-9AF4B63C1B3E}" type="pres">
      <dgm:prSet presAssocID="{513B5653-C672-4B12-8113-7C8B048C0CE1}" presName="hierChild5" presStyleCnt="0"/>
      <dgm:spPr/>
    </dgm:pt>
    <dgm:pt modelId="{47B9268B-4A2F-4C34-A662-8CDDFB6A13A0}" type="pres">
      <dgm:prSet presAssocID="{1E2BAB20-4E6B-49FF-91FF-8CC594F42D80}" presName="Name37" presStyleLbl="parChTrans1D3" presStyleIdx="9" presStyleCnt="33"/>
      <dgm:spPr/>
      <dgm:t>
        <a:bodyPr/>
        <a:lstStyle/>
        <a:p>
          <a:endParaRPr lang="en-US"/>
        </a:p>
      </dgm:t>
    </dgm:pt>
    <dgm:pt modelId="{2EEA1B04-B80A-48BF-B787-B6E77DC0A408}" type="pres">
      <dgm:prSet presAssocID="{9B0C4D54-661A-4964-B616-AE17251359B2}" presName="hierRoot2" presStyleCnt="0">
        <dgm:presLayoutVars>
          <dgm:hierBranch val="init"/>
        </dgm:presLayoutVars>
      </dgm:prSet>
      <dgm:spPr/>
    </dgm:pt>
    <dgm:pt modelId="{69839EF4-667C-42EF-997F-CC5884A6EDA5}" type="pres">
      <dgm:prSet presAssocID="{9B0C4D54-661A-4964-B616-AE17251359B2}" presName="rootComposite" presStyleCnt="0"/>
      <dgm:spPr/>
    </dgm:pt>
    <dgm:pt modelId="{9C0C23C3-235B-444B-BB44-9A4184F07524}" type="pres">
      <dgm:prSet presAssocID="{9B0C4D54-661A-4964-B616-AE17251359B2}" presName="rootText" presStyleLbl="node3" presStyleIdx="9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42E371-FCCB-4336-832A-A61236AB72EB}" type="pres">
      <dgm:prSet presAssocID="{9B0C4D54-661A-4964-B616-AE17251359B2}" presName="rootConnector" presStyleLbl="node3" presStyleIdx="9" presStyleCnt="33"/>
      <dgm:spPr/>
      <dgm:t>
        <a:bodyPr/>
        <a:lstStyle/>
        <a:p>
          <a:endParaRPr lang="en-US"/>
        </a:p>
      </dgm:t>
    </dgm:pt>
    <dgm:pt modelId="{5B875F83-2E7B-44FD-BFC7-CACB44E182BC}" type="pres">
      <dgm:prSet presAssocID="{9B0C4D54-661A-4964-B616-AE17251359B2}" presName="hierChild4" presStyleCnt="0"/>
      <dgm:spPr/>
    </dgm:pt>
    <dgm:pt modelId="{57307ACD-3A4D-4D98-BA28-43A1F4DF1792}" type="pres">
      <dgm:prSet presAssocID="{9B0C4D54-661A-4964-B616-AE17251359B2}" presName="hierChild5" presStyleCnt="0"/>
      <dgm:spPr/>
    </dgm:pt>
    <dgm:pt modelId="{E4AA701B-3692-46B9-BCD4-DBE1656940D2}" type="pres">
      <dgm:prSet presAssocID="{A2C487AB-D20E-4FDF-9706-71D2D732B0E2}" presName="hierChild5" presStyleCnt="0"/>
      <dgm:spPr/>
    </dgm:pt>
    <dgm:pt modelId="{5168ADFF-67E4-4D42-83D7-3D64B54D0C30}" type="pres">
      <dgm:prSet presAssocID="{B3248C6B-CADA-4142-BDD9-4E41343F8875}" presName="Name37" presStyleLbl="parChTrans1D2" presStyleIdx="3" presStyleCnt="16"/>
      <dgm:spPr/>
      <dgm:t>
        <a:bodyPr/>
        <a:lstStyle/>
        <a:p>
          <a:endParaRPr lang="en-US"/>
        </a:p>
      </dgm:t>
    </dgm:pt>
    <dgm:pt modelId="{2E185E2E-2560-464C-9F9A-E05E37F8D1E9}" type="pres">
      <dgm:prSet presAssocID="{EDA142C0-9D54-445B-873B-9902674695BC}" presName="hierRoot2" presStyleCnt="0">
        <dgm:presLayoutVars>
          <dgm:hierBranch val="init"/>
        </dgm:presLayoutVars>
      </dgm:prSet>
      <dgm:spPr/>
    </dgm:pt>
    <dgm:pt modelId="{C50FA8D7-8704-4796-9D7D-8380ECAEE892}" type="pres">
      <dgm:prSet presAssocID="{EDA142C0-9D54-445B-873B-9902674695BC}" presName="rootComposite" presStyleCnt="0"/>
      <dgm:spPr/>
    </dgm:pt>
    <dgm:pt modelId="{475C82E2-B5B0-4542-9D29-D630FC1E151C}" type="pres">
      <dgm:prSet presAssocID="{EDA142C0-9D54-445B-873B-9902674695BC}" presName="rootText" presStyleLbl="node2" presStyleIdx="3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3966C30-A039-4FE3-B215-4E411D10E94B}" type="pres">
      <dgm:prSet presAssocID="{EDA142C0-9D54-445B-873B-9902674695BC}" presName="rootConnector" presStyleLbl="node2" presStyleIdx="3" presStyleCnt="12"/>
      <dgm:spPr/>
      <dgm:t>
        <a:bodyPr/>
        <a:lstStyle/>
        <a:p>
          <a:endParaRPr lang="en-US"/>
        </a:p>
      </dgm:t>
    </dgm:pt>
    <dgm:pt modelId="{019B348F-05FC-4FBE-89C3-C3F04E19DFFC}" type="pres">
      <dgm:prSet presAssocID="{EDA142C0-9D54-445B-873B-9902674695BC}" presName="hierChild4" presStyleCnt="0"/>
      <dgm:spPr/>
    </dgm:pt>
    <dgm:pt modelId="{2A4A67C2-41D6-4F28-9F57-CE872BD48668}" type="pres">
      <dgm:prSet presAssocID="{5AB7AE36-22A4-4476-9F59-3D00B3109647}" presName="Name37" presStyleLbl="parChTrans1D3" presStyleIdx="10" presStyleCnt="33"/>
      <dgm:spPr/>
      <dgm:t>
        <a:bodyPr/>
        <a:lstStyle/>
        <a:p>
          <a:endParaRPr lang="en-US"/>
        </a:p>
      </dgm:t>
    </dgm:pt>
    <dgm:pt modelId="{B06CAEAB-CC14-41FD-9A55-C9AB275F8A4F}" type="pres">
      <dgm:prSet presAssocID="{DFD1B79C-A335-49B1-8B6C-74666EC1D31E}" presName="hierRoot2" presStyleCnt="0">
        <dgm:presLayoutVars>
          <dgm:hierBranch val="init"/>
        </dgm:presLayoutVars>
      </dgm:prSet>
      <dgm:spPr/>
    </dgm:pt>
    <dgm:pt modelId="{B7286F34-D0E0-4DA4-8201-6A7C71AA694C}" type="pres">
      <dgm:prSet presAssocID="{DFD1B79C-A335-49B1-8B6C-74666EC1D31E}" presName="rootComposite" presStyleCnt="0"/>
      <dgm:spPr/>
    </dgm:pt>
    <dgm:pt modelId="{6BE8A085-2FE3-4670-A604-3D3ED8F42E36}" type="pres">
      <dgm:prSet presAssocID="{DFD1B79C-A335-49B1-8B6C-74666EC1D31E}" presName="rootText" presStyleLbl="node3" presStyleIdx="10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518961-F4B5-4BC9-B3DA-CABAC772BC96}" type="pres">
      <dgm:prSet presAssocID="{DFD1B79C-A335-49B1-8B6C-74666EC1D31E}" presName="rootConnector" presStyleLbl="node3" presStyleIdx="10" presStyleCnt="33"/>
      <dgm:spPr/>
      <dgm:t>
        <a:bodyPr/>
        <a:lstStyle/>
        <a:p>
          <a:endParaRPr lang="en-US"/>
        </a:p>
      </dgm:t>
    </dgm:pt>
    <dgm:pt modelId="{03EC58C3-7307-4711-8B90-BC91AABCA684}" type="pres">
      <dgm:prSet presAssocID="{DFD1B79C-A335-49B1-8B6C-74666EC1D31E}" presName="hierChild4" presStyleCnt="0"/>
      <dgm:spPr/>
    </dgm:pt>
    <dgm:pt modelId="{BC1BB3E4-FBC4-43FA-982D-9682BC6F2A98}" type="pres">
      <dgm:prSet presAssocID="{DFD1B79C-A335-49B1-8B6C-74666EC1D31E}" presName="hierChild5" presStyleCnt="0"/>
      <dgm:spPr/>
    </dgm:pt>
    <dgm:pt modelId="{95A17449-E995-497F-8E23-83B133EC4C2D}" type="pres">
      <dgm:prSet presAssocID="{750CDFC9-5651-4BFA-A1DE-EA58FA889160}" presName="Name37" presStyleLbl="parChTrans1D3" presStyleIdx="11" presStyleCnt="33"/>
      <dgm:spPr/>
      <dgm:t>
        <a:bodyPr/>
        <a:lstStyle/>
        <a:p>
          <a:endParaRPr lang="en-US"/>
        </a:p>
      </dgm:t>
    </dgm:pt>
    <dgm:pt modelId="{ABA3166E-BDEF-4BF9-9A6A-38BBCB8C8F27}" type="pres">
      <dgm:prSet presAssocID="{568CF437-299C-4C85-ADA9-F93EC21A65B9}" presName="hierRoot2" presStyleCnt="0">
        <dgm:presLayoutVars>
          <dgm:hierBranch val="init"/>
        </dgm:presLayoutVars>
      </dgm:prSet>
      <dgm:spPr/>
    </dgm:pt>
    <dgm:pt modelId="{019DB58A-EE8F-41A2-832E-20E08AE9F349}" type="pres">
      <dgm:prSet presAssocID="{568CF437-299C-4C85-ADA9-F93EC21A65B9}" presName="rootComposite" presStyleCnt="0"/>
      <dgm:spPr/>
    </dgm:pt>
    <dgm:pt modelId="{7741907F-E48D-4DE5-A819-47903F18C284}" type="pres">
      <dgm:prSet presAssocID="{568CF437-299C-4C85-ADA9-F93EC21A65B9}" presName="rootText" presStyleLbl="node3" presStyleIdx="11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CF703B-6DF6-42C1-BA00-9694909E6E83}" type="pres">
      <dgm:prSet presAssocID="{568CF437-299C-4C85-ADA9-F93EC21A65B9}" presName="rootConnector" presStyleLbl="node3" presStyleIdx="11" presStyleCnt="33"/>
      <dgm:spPr/>
      <dgm:t>
        <a:bodyPr/>
        <a:lstStyle/>
        <a:p>
          <a:endParaRPr lang="en-US"/>
        </a:p>
      </dgm:t>
    </dgm:pt>
    <dgm:pt modelId="{49CDB6B9-DE43-4016-B7CA-B83B11504EBC}" type="pres">
      <dgm:prSet presAssocID="{568CF437-299C-4C85-ADA9-F93EC21A65B9}" presName="hierChild4" presStyleCnt="0"/>
      <dgm:spPr/>
    </dgm:pt>
    <dgm:pt modelId="{EB52BF80-96D7-405D-B289-CB6581A9C37E}" type="pres">
      <dgm:prSet presAssocID="{568CF437-299C-4C85-ADA9-F93EC21A65B9}" presName="hierChild5" presStyleCnt="0"/>
      <dgm:spPr/>
    </dgm:pt>
    <dgm:pt modelId="{472DC5AC-7F86-499A-9F63-2AAEAB32547B}" type="pres">
      <dgm:prSet presAssocID="{EDA142C0-9D54-445B-873B-9902674695BC}" presName="hierChild5" presStyleCnt="0"/>
      <dgm:spPr/>
    </dgm:pt>
    <dgm:pt modelId="{75C1F09A-F15A-43FB-BF74-4DE2DF26F810}" type="pres">
      <dgm:prSet presAssocID="{589625B1-C527-414D-BE9D-083D470C3269}" presName="Name37" presStyleLbl="parChTrans1D2" presStyleIdx="4" presStyleCnt="16"/>
      <dgm:spPr/>
      <dgm:t>
        <a:bodyPr/>
        <a:lstStyle/>
        <a:p>
          <a:endParaRPr lang="en-US"/>
        </a:p>
      </dgm:t>
    </dgm:pt>
    <dgm:pt modelId="{D3E27011-BCE5-47C2-A0F6-E8F3EC06D341}" type="pres">
      <dgm:prSet presAssocID="{10FF8146-9B98-445F-9B41-F65D7944B284}" presName="hierRoot2" presStyleCnt="0">
        <dgm:presLayoutVars>
          <dgm:hierBranch val="init"/>
        </dgm:presLayoutVars>
      </dgm:prSet>
      <dgm:spPr/>
    </dgm:pt>
    <dgm:pt modelId="{F869EE16-6433-40CB-9BF3-2A0696FF2265}" type="pres">
      <dgm:prSet presAssocID="{10FF8146-9B98-445F-9B41-F65D7944B284}" presName="rootComposite" presStyleCnt="0"/>
      <dgm:spPr/>
    </dgm:pt>
    <dgm:pt modelId="{196C0A34-6014-4259-AF60-902AD21E5967}" type="pres">
      <dgm:prSet presAssocID="{10FF8146-9B98-445F-9B41-F65D7944B284}" presName="rootText" presStyleLbl="node2" presStyleIdx="4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F18F06B-1ED2-43D4-A3F7-6428B03502B9}" type="pres">
      <dgm:prSet presAssocID="{10FF8146-9B98-445F-9B41-F65D7944B284}" presName="rootConnector" presStyleLbl="node2" presStyleIdx="4" presStyleCnt="12"/>
      <dgm:spPr/>
      <dgm:t>
        <a:bodyPr/>
        <a:lstStyle/>
        <a:p>
          <a:endParaRPr lang="en-US"/>
        </a:p>
      </dgm:t>
    </dgm:pt>
    <dgm:pt modelId="{43B70F30-D87E-40E7-A2DF-F4A355F8836F}" type="pres">
      <dgm:prSet presAssocID="{10FF8146-9B98-445F-9B41-F65D7944B284}" presName="hierChild4" presStyleCnt="0"/>
      <dgm:spPr/>
    </dgm:pt>
    <dgm:pt modelId="{59B4CAFE-4BA0-45E7-92B9-625C68934B3C}" type="pres">
      <dgm:prSet presAssocID="{FAEA9984-903B-440E-9105-1620D9016522}" presName="Name37" presStyleLbl="parChTrans1D3" presStyleIdx="12" presStyleCnt="33"/>
      <dgm:spPr/>
      <dgm:t>
        <a:bodyPr/>
        <a:lstStyle/>
        <a:p>
          <a:endParaRPr lang="en-US"/>
        </a:p>
      </dgm:t>
    </dgm:pt>
    <dgm:pt modelId="{CBC07967-C821-4B8A-824D-C3299D978754}" type="pres">
      <dgm:prSet presAssocID="{52118D27-CEC8-4208-A64B-2C08FDB597A0}" presName="hierRoot2" presStyleCnt="0">
        <dgm:presLayoutVars>
          <dgm:hierBranch val="init"/>
        </dgm:presLayoutVars>
      </dgm:prSet>
      <dgm:spPr/>
    </dgm:pt>
    <dgm:pt modelId="{03138E7E-E2B5-4A62-A519-DF932C683E60}" type="pres">
      <dgm:prSet presAssocID="{52118D27-CEC8-4208-A64B-2C08FDB597A0}" presName="rootComposite" presStyleCnt="0"/>
      <dgm:spPr/>
    </dgm:pt>
    <dgm:pt modelId="{A18A997B-FF1B-4BE9-8FBA-0B921A4D4A40}" type="pres">
      <dgm:prSet presAssocID="{52118D27-CEC8-4208-A64B-2C08FDB597A0}" presName="rootText" presStyleLbl="node3" presStyleIdx="12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C37D21-D4FE-4EE6-A5BC-C5F345C9BFC5}" type="pres">
      <dgm:prSet presAssocID="{52118D27-CEC8-4208-A64B-2C08FDB597A0}" presName="rootConnector" presStyleLbl="node3" presStyleIdx="12" presStyleCnt="33"/>
      <dgm:spPr/>
      <dgm:t>
        <a:bodyPr/>
        <a:lstStyle/>
        <a:p>
          <a:endParaRPr lang="en-US"/>
        </a:p>
      </dgm:t>
    </dgm:pt>
    <dgm:pt modelId="{7C3AA738-658D-47E9-995A-28FBFDECB4B6}" type="pres">
      <dgm:prSet presAssocID="{52118D27-CEC8-4208-A64B-2C08FDB597A0}" presName="hierChild4" presStyleCnt="0"/>
      <dgm:spPr/>
    </dgm:pt>
    <dgm:pt modelId="{C7F62977-9994-476F-AA9D-E461836089D7}" type="pres">
      <dgm:prSet presAssocID="{52118D27-CEC8-4208-A64B-2C08FDB597A0}" presName="hierChild5" presStyleCnt="0"/>
      <dgm:spPr/>
    </dgm:pt>
    <dgm:pt modelId="{1D0A1510-69D3-4C3F-B44C-B399CB1A64A8}" type="pres">
      <dgm:prSet presAssocID="{31404484-4AFF-4548-B1F9-6E1C88F44251}" presName="Name37" presStyleLbl="parChTrans1D3" presStyleIdx="13" presStyleCnt="33"/>
      <dgm:spPr/>
      <dgm:t>
        <a:bodyPr/>
        <a:lstStyle/>
        <a:p>
          <a:endParaRPr lang="en-US"/>
        </a:p>
      </dgm:t>
    </dgm:pt>
    <dgm:pt modelId="{2AD673BC-2615-4474-8BBC-4ED49E727B41}" type="pres">
      <dgm:prSet presAssocID="{817F258E-209C-4EB1-A0B4-29868627D0CB}" presName="hierRoot2" presStyleCnt="0">
        <dgm:presLayoutVars>
          <dgm:hierBranch val="init"/>
        </dgm:presLayoutVars>
      </dgm:prSet>
      <dgm:spPr/>
    </dgm:pt>
    <dgm:pt modelId="{23B00EE0-78CA-4F49-8E75-B00B5E1A7A97}" type="pres">
      <dgm:prSet presAssocID="{817F258E-209C-4EB1-A0B4-29868627D0CB}" presName="rootComposite" presStyleCnt="0"/>
      <dgm:spPr/>
    </dgm:pt>
    <dgm:pt modelId="{3078B92A-3D85-4A59-AEDF-27A795C35017}" type="pres">
      <dgm:prSet presAssocID="{817F258E-209C-4EB1-A0B4-29868627D0CB}" presName="rootText" presStyleLbl="node3" presStyleIdx="13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B0E282-76F9-4CF1-ADDD-FC050C6FD9F4}" type="pres">
      <dgm:prSet presAssocID="{817F258E-209C-4EB1-A0B4-29868627D0CB}" presName="rootConnector" presStyleLbl="node3" presStyleIdx="13" presStyleCnt="33"/>
      <dgm:spPr/>
      <dgm:t>
        <a:bodyPr/>
        <a:lstStyle/>
        <a:p>
          <a:endParaRPr lang="en-US"/>
        </a:p>
      </dgm:t>
    </dgm:pt>
    <dgm:pt modelId="{1E4BD6C9-065B-49CD-8683-818C9518747A}" type="pres">
      <dgm:prSet presAssocID="{817F258E-209C-4EB1-A0B4-29868627D0CB}" presName="hierChild4" presStyleCnt="0"/>
      <dgm:spPr/>
    </dgm:pt>
    <dgm:pt modelId="{DB000638-E8E7-494D-A641-783135615655}" type="pres">
      <dgm:prSet presAssocID="{817F258E-209C-4EB1-A0B4-29868627D0CB}" presName="hierChild5" presStyleCnt="0"/>
      <dgm:spPr/>
    </dgm:pt>
    <dgm:pt modelId="{536DDE4F-BEB5-4011-AF83-B6F2B2F28F16}" type="pres">
      <dgm:prSet presAssocID="{10FF8146-9B98-445F-9B41-F65D7944B284}" presName="hierChild5" presStyleCnt="0"/>
      <dgm:spPr/>
    </dgm:pt>
    <dgm:pt modelId="{3A1B8AF7-303E-4404-940E-8A3A50BB3E2C}" type="pres">
      <dgm:prSet presAssocID="{D5E7EA74-AFF4-41F8-978B-1D1E56288216}" presName="Name37" presStyleLbl="parChTrans1D2" presStyleIdx="5" presStyleCnt="16"/>
      <dgm:spPr/>
      <dgm:t>
        <a:bodyPr/>
        <a:lstStyle/>
        <a:p>
          <a:endParaRPr lang="en-US"/>
        </a:p>
      </dgm:t>
    </dgm:pt>
    <dgm:pt modelId="{6D26C80B-B3B6-40D4-9551-8D32ADF372F3}" type="pres">
      <dgm:prSet presAssocID="{0273CC1C-6429-4E68-AA59-5FC4E93CD21B}" presName="hierRoot2" presStyleCnt="0">
        <dgm:presLayoutVars>
          <dgm:hierBranch val="init"/>
        </dgm:presLayoutVars>
      </dgm:prSet>
      <dgm:spPr/>
    </dgm:pt>
    <dgm:pt modelId="{3ACC5932-1A6B-4D94-9BEC-55FE072CEF21}" type="pres">
      <dgm:prSet presAssocID="{0273CC1C-6429-4E68-AA59-5FC4E93CD21B}" presName="rootComposite" presStyleCnt="0"/>
      <dgm:spPr/>
    </dgm:pt>
    <dgm:pt modelId="{4CBD350F-806E-4542-8177-B74D8EEE5615}" type="pres">
      <dgm:prSet presAssocID="{0273CC1C-6429-4E68-AA59-5FC4E93CD21B}" presName="rootText" presStyleLbl="node2" presStyleIdx="5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9D6AF3-F8C1-4D85-8506-A10CDA836BD4}" type="pres">
      <dgm:prSet presAssocID="{0273CC1C-6429-4E68-AA59-5FC4E93CD21B}" presName="rootConnector" presStyleLbl="node2" presStyleIdx="5" presStyleCnt="12"/>
      <dgm:spPr/>
      <dgm:t>
        <a:bodyPr/>
        <a:lstStyle/>
        <a:p>
          <a:endParaRPr lang="en-US"/>
        </a:p>
      </dgm:t>
    </dgm:pt>
    <dgm:pt modelId="{B7307020-E4F0-4E0D-8663-53A8347DE6D9}" type="pres">
      <dgm:prSet presAssocID="{0273CC1C-6429-4E68-AA59-5FC4E93CD21B}" presName="hierChild4" presStyleCnt="0"/>
      <dgm:spPr/>
    </dgm:pt>
    <dgm:pt modelId="{C9D88450-296A-4DBA-8132-05DE81B30C54}" type="pres">
      <dgm:prSet presAssocID="{47803100-944B-49E3-BDCB-477FE65E75AD}" presName="Name37" presStyleLbl="parChTrans1D3" presStyleIdx="14" presStyleCnt="33"/>
      <dgm:spPr/>
      <dgm:t>
        <a:bodyPr/>
        <a:lstStyle/>
        <a:p>
          <a:endParaRPr lang="en-US"/>
        </a:p>
      </dgm:t>
    </dgm:pt>
    <dgm:pt modelId="{CFAD1B87-81E2-4F79-A1E1-483F8609D670}" type="pres">
      <dgm:prSet presAssocID="{656D70AD-D7C0-4E3B-AEBF-8C9AEB9DD6E5}" presName="hierRoot2" presStyleCnt="0">
        <dgm:presLayoutVars>
          <dgm:hierBranch val="init"/>
        </dgm:presLayoutVars>
      </dgm:prSet>
      <dgm:spPr/>
    </dgm:pt>
    <dgm:pt modelId="{408439B4-6B6F-4522-B0D6-4759DD1CA20C}" type="pres">
      <dgm:prSet presAssocID="{656D70AD-D7C0-4E3B-AEBF-8C9AEB9DD6E5}" presName="rootComposite" presStyleCnt="0"/>
      <dgm:spPr/>
    </dgm:pt>
    <dgm:pt modelId="{230DB9C3-C1C3-432A-9EF2-AD4969BC8C5E}" type="pres">
      <dgm:prSet presAssocID="{656D70AD-D7C0-4E3B-AEBF-8C9AEB9DD6E5}" presName="rootText" presStyleLbl="node3" presStyleIdx="14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E4F1B1-3C5F-43C2-9960-19448FB465A6}" type="pres">
      <dgm:prSet presAssocID="{656D70AD-D7C0-4E3B-AEBF-8C9AEB9DD6E5}" presName="rootConnector" presStyleLbl="node3" presStyleIdx="14" presStyleCnt="33"/>
      <dgm:spPr/>
      <dgm:t>
        <a:bodyPr/>
        <a:lstStyle/>
        <a:p>
          <a:endParaRPr lang="en-US"/>
        </a:p>
      </dgm:t>
    </dgm:pt>
    <dgm:pt modelId="{225D008F-3A65-4B33-B350-0BE72E6A6C8D}" type="pres">
      <dgm:prSet presAssocID="{656D70AD-D7C0-4E3B-AEBF-8C9AEB9DD6E5}" presName="hierChild4" presStyleCnt="0"/>
      <dgm:spPr/>
    </dgm:pt>
    <dgm:pt modelId="{1C5F9E4E-B843-4898-AD9D-607B7B79D29D}" type="pres">
      <dgm:prSet presAssocID="{656D70AD-D7C0-4E3B-AEBF-8C9AEB9DD6E5}" presName="hierChild5" presStyleCnt="0"/>
      <dgm:spPr/>
    </dgm:pt>
    <dgm:pt modelId="{C89FA48B-E142-4A05-84A1-342C3558CDAE}" type="pres">
      <dgm:prSet presAssocID="{719C3A8D-8CE3-47D2-8723-8CCEBF3E94BC}" presName="Name37" presStyleLbl="parChTrans1D3" presStyleIdx="15" presStyleCnt="33"/>
      <dgm:spPr/>
      <dgm:t>
        <a:bodyPr/>
        <a:lstStyle/>
        <a:p>
          <a:endParaRPr lang="en-US"/>
        </a:p>
      </dgm:t>
    </dgm:pt>
    <dgm:pt modelId="{7F858832-CAB3-4709-9109-4A4AC7F0049D}" type="pres">
      <dgm:prSet presAssocID="{9C44787D-5FC7-40E5-8474-016D22D95B98}" presName="hierRoot2" presStyleCnt="0">
        <dgm:presLayoutVars>
          <dgm:hierBranch val="init"/>
        </dgm:presLayoutVars>
      </dgm:prSet>
      <dgm:spPr/>
    </dgm:pt>
    <dgm:pt modelId="{C48EBB8C-B961-4FE4-BF01-90E7E698BA99}" type="pres">
      <dgm:prSet presAssocID="{9C44787D-5FC7-40E5-8474-016D22D95B98}" presName="rootComposite" presStyleCnt="0"/>
      <dgm:spPr/>
    </dgm:pt>
    <dgm:pt modelId="{B60A5E6C-CCFB-4C74-96CD-562DFB1D3B62}" type="pres">
      <dgm:prSet presAssocID="{9C44787D-5FC7-40E5-8474-016D22D95B98}" presName="rootText" presStyleLbl="node3" presStyleIdx="15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0F200A-22E1-4764-83FC-C537C43E7B20}" type="pres">
      <dgm:prSet presAssocID="{9C44787D-5FC7-40E5-8474-016D22D95B98}" presName="rootConnector" presStyleLbl="node3" presStyleIdx="15" presStyleCnt="33"/>
      <dgm:spPr/>
      <dgm:t>
        <a:bodyPr/>
        <a:lstStyle/>
        <a:p>
          <a:endParaRPr lang="en-US"/>
        </a:p>
      </dgm:t>
    </dgm:pt>
    <dgm:pt modelId="{51AD7084-F53C-448B-9D64-573932D8A18A}" type="pres">
      <dgm:prSet presAssocID="{9C44787D-5FC7-40E5-8474-016D22D95B98}" presName="hierChild4" presStyleCnt="0"/>
      <dgm:spPr/>
    </dgm:pt>
    <dgm:pt modelId="{5DC7C013-E99B-4EEE-8B84-6B10D9CC84E8}" type="pres">
      <dgm:prSet presAssocID="{9C44787D-5FC7-40E5-8474-016D22D95B98}" presName="hierChild5" presStyleCnt="0"/>
      <dgm:spPr/>
    </dgm:pt>
    <dgm:pt modelId="{195400D7-4E70-4DC7-B037-60A11CD38CAC}" type="pres">
      <dgm:prSet presAssocID="{0273CC1C-6429-4E68-AA59-5FC4E93CD21B}" presName="hierChild5" presStyleCnt="0"/>
      <dgm:spPr/>
    </dgm:pt>
    <dgm:pt modelId="{25884ECB-E78D-40D3-BB5F-E3613F1F5BCC}" type="pres">
      <dgm:prSet presAssocID="{89F55950-6CDC-4FF1-8DED-B1239957CD5D}" presName="Name37" presStyleLbl="parChTrans1D2" presStyleIdx="6" presStyleCnt="16"/>
      <dgm:spPr/>
      <dgm:t>
        <a:bodyPr/>
        <a:lstStyle/>
        <a:p>
          <a:endParaRPr lang="en-US"/>
        </a:p>
      </dgm:t>
    </dgm:pt>
    <dgm:pt modelId="{B4E62202-F6E7-42AD-8540-787095D056E9}" type="pres">
      <dgm:prSet presAssocID="{D831130A-E634-4508-8BD7-74D4145A7CF2}" presName="hierRoot2" presStyleCnt="0">
        <dgm:presLayoutVars>
          <dgm:hierBranch val="init"/>
        </dgm:presLayoutVars>
      </dgm:prSet>
      <dgm:spPr/>
    </dgm:pt>
    <dgm:pt modelId="{01A16858-821B-4D7D-9930-27F57798EC8F}" type="pres">
      <dgm:prSet presAssocID="{D831130A-E634-4508-8BD7-74D4145A7CF2}" presName="rootComposite" presStyleCnt="0"/>
      <dgm:spPr/>
    </dgm:pt>
    <dgm:pt modelId="{D0685D3E-D565-4719-8BD6-22958A6BC964}" type="pres">
      <dgm:prSet presAssocID="{D831130A-E634-4508-8BD7-74D4145A7CF2}" presName="rootText" presStyleLbl="node2" presStyleIdx="6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FC812C0-0EFE-4F38-942C-5030A4DFA7C0}" type="pres">
      <dgm:prSet presAssocID="{D831130A-E634-4508-8BD7-74D4145A7CF2}" presName="rootConnector" presStyleLbl="node2" presStyleIdx="6" presStyleCnt="12"/>
      <dgm:spPr/>
      <dgm:t>
        <a:bodyPr/>
        <a:lstStyle/>
        <a:p>
          <a:endParaRPr lang="en-US"/>
        </a:p>
      </dgm:t>
    </dgm:pt>
    <dgm:pt modelId="{F2368564-5BCC-488F-AD6A-19E8B3E375ED}" type="pres">
      <dgm:prSet presAssocID="{D831130A-E634-4508-8BD7-74D4145A7CF2}" presName="hierChild4" presStyleCnt="0"/>
      <dgm:spPr/>
    </dgm:pt>
    <dgm:pt modelId="{ABCE9BBE-2F7B-4C6E-8C58-197FCD6DE217}" type="pres">
      <dgm:prSet presAssocID="{09DFD293-CA46-4565-AECE-255AB06CA2AA}" presName="Name37" presStyleLbl="parChTrans1D3" presStyleIdx="16" presStyleCnt="33"/>
      <dgm:spPr/>
      <dgm:t>
        <a:bodyPr/>
        <a:lstStyle/>
        <a:p>
          <a:endParaRPr lang="en-US"/>
        </a:p>
      </dgm:t>
    </dgm:pt>
    <dgm:pt modelId="{75442064-DDEF-4B77-824B-D8F22F43DC9D}" type="pres">
      <dgm:prSet presAssocID="{E0C71598-CED1-4922-AC97-1AE5D6927073}" presName="hierRoot2" presStyleCnt="0">
        <dgm:presLayoutVars>
          <dgm:hierBranch val="init"/>
        </dgm:presLayoutVars>
      </dgm:prSet>
      <dgm:spPr/>
    </dgm:pt>
    <dgm:pt modelId="{05A65C30-BD23-4F65-9944-8C0617D7729D}" type="pres">
      <dgm:prSet presAssocID="{E0C71598-CED1-4922-AC97-1AE5D6927073}" presName="rootComposite" presStyleCnt="0"/>
      <dgm:spPr/>
    </dgm:pt>
    <dgm:pt modelId="{72A1D985-B03C-4434-86E3-D312E7CDE5FA}" type="pres">
      <dgm:prSet presAssocID="{E0C71598-CED1-4922-AC97-1AE5D6927073}" presName="rootText" presStyleLbl="node3" presStyleIdx="16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7F423-F0A6-44B7-893B-C5CAD1CF9D89}" type="pres">
      <dgm:prSet presAssocID="{E0C71598-CED1-4922-AC97-1AE5D6927073}" presName="rootConnector" presStyleLbl="node3" presStyleIdx="16" presStyleCnt="33"/>
      <dgm:spPr/>
      <dgm:t>
        <a:bodyPr/>
        <a:lstStyle/>
        <a:p>
          <a:endParaRPr lang="en-US"/>
        </a:p>
      </dgm:t>
    </dgm:pt>
    <dgm:pt modelId="{62AA97CD-0162-437F-9C85-3FD5A6D40C16}" type="pres">
      <dgm:prSet presAssocID="{E0C71598-CED1-4922-AC97-1AE5D6927073}" presName="hierChild4" presStyleCnt="0"/>
      <dgm:spPr/>
    </dgm:pt>
    <dgm:pt modelId="{A7524B43-8AE8-4192-A4C4-028AEDA30B4B}" type="pres">
      <dgm:prSet presAssocID="{E0C71598-CED1-4922-AC97-1AE5D6927073}" presName="hierChild5" presStyleCnt="0"/>
      <dgm:spPr/>
    </dgm:pt>
    <dgm:pt modelId="{B2FB9371-016A-4389-B255-25663DE442C4}" type="pres">
      <dgm:prSet presAssocID="{90D2F808-2D72-4357-8533-D57A96C03FEA}" presName="Name37" presStyleLbl="parChTrans1D3" presStyleIdx="17" presStyleCnt="33"/>
      <dgm:spPr/>
      <dgm:t>
        <a:bodyPr/>
        <a:lstStyle/>
        <a:p>
          <a:endParaRPr lang="en-US"/>
        </a:p>
      </dgm:t>
    </dgm:pt>
    <dgm:pt modelId="{3D37E3F6-A276-4ABB-8C27-7CB89A74F9BC}" type="pres">
      <dgm:prSet presAssocID="{133CFF81-8561-4013-BFD4-7A008C89F7C5}" presName="hierRoot2" presStyleCnt="0">
        <dgm:presLayoutVars>
          <dgm:hierBranch val="init"/>
        </dgm:presLayoutVars>
      </dgm:prSet>
      <dgm:spPr/>
    </dgm:pt>
    <dgm:pt modelId="{C990AE31-2EA3-4455-9F80-E90C2BC83D0F}" type="pres">
      <dgm:prSet presAssocID="{133CFF81-8561-4013-BFD4-7A008C89F7C5}" presName="rootComposite" presStyleCnt="0"/>
      <dgm:spPr/>
    </dgm:pt>
    <dgm:pt modelId="{A3A08599-5831-48BE-972B-0B1F6BE7B149}" type="pres">
      <dgm:prSet presAssocID="{133CFF81-8561-4013-BFD4-7A008C89F7C5}" presName="rootText" presStyleLbl="node3" presStyleIdx="17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4B4E17-52E3-4B8F-AF2B-5EC04E42B928}" type="pres">
      <dgm:prSet presAssocID="{133CFF81-8561-4013-BFD4-7A008C89F7C5}" presName="rootConnector" presStyleLbl="node3" presStyleIdx="17" presStyleCnt="33"/>
      <dgm:spPr/>
      <dgm:t>
        <a:bodyPr/>
        <a:lstStyle/>
        <a:p>
          <a:endParaRPr lang="en-US"/>
        </a:p>
      </dgm:t>
    </dgm:pt>
    <dgm:pt modelId="{A7120180-CE40-4CA7-B812-B8E414F68C62}" type="pres">
      <dgm:prSet presAssocID="{133CFF81-8561-4013-BFD4-7A008C89F7C5}" presName="hierChild4" presStyleCnt="0"/>
      <dgm:spPr/>
    </dgm:pt>
    <dgm:pt modelId="{6CF11E05-4236-4D41-BB13-F387FD9AA133}" type="pres">
      <dgm:prSet presAssocID="{133CFF81-8561-4013-BFD4-7A008C89F7C5}" presName="hierChild5" presStyleCnt="0"/>
      <dgm:spPr/>
    </dgm:pt>
    <dgm:pt modelId="{7DFED958-9B15-433E-9EC1-46480285008A}" type="pres">
      <dgm:prSet presAssocID="{D831130A-E634-4508-8BD7-74D4145A7CF2}" presName="hierChild5" presStyleCnt="0"/>
      <dgm:spPr/>
    </dgm:pt>
    <dgm:pt modelId="{D04014BA-E39A-405E-B8BA-C11DA6DF2406}" type="pres">
      <dgm:prSet presAssocID="{A85F09D8-9B4A-456D-B346-D93286A7625F}" presName="Name37" presStyleLbl="parChTrans1D2" presStyleIdx="7" presStyleCnt="16"/>
      <dgm:spPr/>
      <dgm:t>
        <a:bodyPr/>
        <a:lstStyle/>
        <a:p>
          <a:endParaRPr lang="en-US"/>
        </a:p>
      </dgm:t>
    </dgm:pt>
    <dgm:pt modelId="{19246E15-3B25-4EC8-BAFD-268F3256EFB3}" type="pres">
      <dgm:prSet presAssocID="{1F4F773C-A018-4792-A0AF-5849121C9E80}" presName="hierRoot2" presStyleCnt="0">
        <dgm:presLayoutVars>
          <dgm:hierBranch val="init"/>
        </dgm:presLayoutVars>
      </dgm:prSet>
      <dgm:spPr/>
    </dgm:pt>
    <dgm:pt modelId="{DD871761-E922-45A6-AA9C-E6584914A2A3}" type="pres">
      <dgm:prSet presAssocID="{1F4F773C-A018-4792-A0AF-5849121C9E80}" presName="rootComposite" presStyleCnt="0"/>
      <dgm:spPr/>
    </dgm:pt>
    <dgm:pt modelId="{6EB00284-9BA7-46EB-BC3C-B33AD163B40C}" type="pres">
      <dgm:prSet presAssocID="{1F4F773C-A018-4792-A0AF-5849121C9E80}" presName="rootText" presStyleLbl="node2" presStyleIdx="7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40A7F20-B4D7-4EB6-A664-B1F923AAA530}" type="pres">
      <dgm:prSet presAssocID="{1F4F773C-A018-4792-A0AF-5849121C9E80}" presName="rootConnector" presStyleLbl="node2" presStyleIdx="7" presStyleCnt="12"/>
      <dgm:spPr/>
      <dgm:t>
        <a:bodyPr/>
        <a:lstStyle/>
        <a:p>
          <a:endParaRPr lang="en-US"/>
        </a:p>
      </dgm:t>
    </dgm:pt>
    <dgm:pt modelId="{F10113C0-855A-4326-A676-D98EB064BF6F}" type="pres">
      <dgm:prSet presAssocID="{1F4F773C-A018-4792-A0AF-5849121C9E80}" presName="hierChild4" presStyleCnt="0"/>
      <dgm:spPr/>
    </dgm:pt>
    <dgm:pt modelId="{D6C5BE7D-0104-416C-9B09-4EBF32A04338}" type="pres">
      <dgm:prSet presAssocID="{88C2CF90-5967-4D14-855D-69F3D86790CF}" presName="Name37" presStyleLbl="parChTrans1D3" presStyleIdx="18" presStyleCnt="33"/>
      <dgm:spPr/>
      <dgm:t>
        <a:bodyPr/>
        <a:lstStyle/>
        <a:p>
          <a:endParaRPr lang="en-US"/>
        </a:p>
      </dgm:t>
    </dgm:pt>
    <dgm:pt modelId="{DBA9AF9A-F814-4BD4-BC17-3979F650F18F}" type="pres">
      <dgm:prSet presAssocID="{21950C5B-6860-490C-9CFA-36F38A813E6C}" presName="hierRoot2" presStyleCnt="0">
        <dgm:presLayoutVars>
          <dgm:hierBranch val="init"/>
        </dgm:presLayoutVars>
      </dgm:prSet>
      <dgm:spPr/>
    </dgm:pt>
    <dgm:pt modelId="{2B67C3FC-5AE6-4C17-B8BE-BBD355987F02}" type="pres">
      <dgm:prSet presAssocID="{21950C5B-6860-490C-9CFA-36F38A813E6C}" presName="rootComposite" presStyleCnt="0"/>
      <dgm:spPr/>
    </dgm:pt>
    <dgm:pt modelId="{84FE2ABC-E6B0-4A21-9E05-F3945771BB60}" type="pres">
      <dgm:prSet presAssocID="{21950C5B-6860-490C-9CFA-36F38A813E6C}" presName="rootText" presStyleLbl="node3" presStyleIdx="18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D42216-0F26-41D2-841A-816298A4D9C0}" type="pres">
      <dgm:prSet presAssocID="{21950C5B-6860-490C-9CFA-36F38A813E6C}" presName="rootConnector" presStyleLbl="node3" presStyleIdx="18" presStyleCnt="33"/>
      <dgm:spPr/>
      <dgm:t>
        <a:bodyPr/>
        <a:lstStyle/>
        <a:p>
          <a:endParaRPr lang="en-US"/>
        </a:p>
      </dgm:t>
    </dgm:pt>
    <dgm:pt modelId="{9DAF7A5A-77F2-41B7-8ADF-085DD7252774}" type="pres">
      <dgm:prSet presAssocID="{21950C5B-6860-490C-9CFA-36F38A813E6C}" presName="hierChild4" presStyleCnt="0"/>
      <dgm:spPr/>
    </dgm:pt>
    <dgm:pt modelId="{AF35A52F-6105-4CAE-BF53-73AC6C63CA0D}" type="pres">
      <dgm:prSet presAssocID="{21950C5B-6860-490C-9CFA-36F38A813E6C}" presName="hierChild5" presStyleCnt="0"/>
      <dgm:spPr/>
    </dgm:pt>
    <dgm:pt modelId="{0CB52A20-6E19-496F-837A-8A814F346C8C}" type="pres">
      <dgm:prSet presAssocID="{C4B090DA-2BCB-4984-BC86-EC19074C54EC}" presName="Name37" presStyleLbl="parChTrans1D3" presStyleIdx="19" presStyleCnt="33"/>
      <dgm:spPr/>
      <dgm:t>
        <a:bodyPr/>
        <a:lstStyle/>
        <a:p>
          <a:endParaRPr lang="en-US"/>
        </a:p>
      </dgm:t>
    </dgm:pt>
    <dgm:pt modelId="{8D4F5FF6-7ACE-4A77-A13E-7F1F14E1463F}" type="pres">
      <dgm:prSet presAssocID="{3920C21E-8F9F-43DB-9DF4-DA1902E810BE}" presName="hierRoot2" presStyleCnt="0">
        <dgm:presLayoutVars>
          <dgm:hierBranch val="init"/>
        </dgm:presLayoutVars>
      </dgm:prSet>
      <dgm:spPr/>
    </dgm:pt>
    <dgm:pt modelId="{AE92017C-F76C-4495-9614-D51889DF92B4}" type="pres">
      <dgm:prSet presAssocID="{3920C21E-8F9F-43DB-9DF4-DA1902E810BE}" presName="rootComposite" presStyleCnt="0"/>
      <dgm:spPr/>
    </dgm:pt>
    <dgm:pt modelId="{F3788679-50FF-487A-BF8F-5C91982877B1}" type="pres">
      <dgm:prSet presAssocID="{3920C21E-8F9F-43DB-9DF4-DA1902E810BE}" presName="rootText" presStyleLbl="node3" presStyleIdx="19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2901F2-C09B-4B39-A6E5-FFE0669375DC}" type="pres">
      <dgm:prSet presAssocID="{3920C21E-8F9F-43DB-9DF4-DA1902E810BE}" presName="rootConnector" presStyleLbl="node3" presStyleIdx="19" presStyleCnt="33"/>
      <dgm:spPr/>
      <dgm:t>
        <a:bodyPr/>
        <a:lstStyle/>
        <a:p>
          <a:endParaRPr lang="en-US"/>
        </a:p>
      </dgm:t>
    </dgm:pt>
    <dgm:pt modelId="{494793DD-CCE2-4AA6-9B6C-783F256E9F20}" type="pres">
      <dgm:prSet presAssocID="{3920C21E-8F9F-43DB-9DF4-DA1902E810BE}" presName="hierChild4" presStyleCnt="0"/>
      <dgm:spPr/>
    </dgm:pt>
    <dgm:pt modelId="{BBDC787E-C698-42F3-8DE0-67F1A620435F}" type="pres">
      <dgm:prSet presAssocID="{3920C21E-8F9F-43DB-9DF4-DA1902E810BE}" presName="hierChild5" presStyleCnt="0"/>
      <dgm:spPr/>
    </dgm:pt>
    <dgm:pt modelId="{6DB6CBAD-059D-49B1-A75C-4243CE3CFF6F}" type="pres">
      <dgm:prSet presAssocID="{1F4F773C-A018-4792-A0AF-5849121C9E80}" presName="hierChild5" presStyleCnt="0"/>
      <dgm:spPr/>
    </dgm:pt>
    <dgm:pt modelId="{07809E7C-0EE2-44B0-A347-05E7C565D7EE}" type="pres">
      <dgm:prSet presAssocID="{7184AEAC-78C0-46AD-BC83-3C4626A99951}" presName="Name37" presStyleLbl="parChTrans1D2" presStyleIdx="8" presStyleCnt="16"/>
      <dgm:spPr/>
      <dgm:t>
        <a:bodyPr/>
        <a:lstStyle/>
        <a:p>
          <a:endParaRPr lang="en-US"/>
        </a:p>
      </dgm:t>
    </dgm:pt>
    <dgm:pt modelId="{4132A593-2A77-4916-8071-1ED073359A48}" type="pres">
      <dgm:prSet presAssocID="{459A25DA-1303-4C7F-96E7-7B356DF89DF2}" presName="hierRoot2" presStyleCnt="0">
        <dgm:presLayoutVars>
          <dgm:hierBranch val="init"/>
        </dgm:presLayoutVars>
      </dgm:prSet>
      <dgm:spPr/>
    </dgm:pt>
    <dgm:pt modelId="{60B7155E-252E-44A1-AA01-761EAF8B7C79}" type="pres">
      <dgm:prSet presAssocID="{459A25DA-1303-4C7F-96E7-7B356DF89DF2}" presName="rootComposite" presStyleCnt="0"/>
      <dgm:spPr/>
    </dgm:pt>
    <dgm:pt modelId="{B92E0A25-0365-4EF4-BA51-80E75A70ACA2}" type="pres">
      <dgm:prSet presAssocID="{459A25DA-1303-4C7F-96E7-7B356DF89DF2}" presName="rootText" presStyleLbl="node2" presStyleIdx="8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D4709B7-4622-4FB5-9217-CF984C03B5C9}" type="pres">
      <dgm:prSet presAssocID="{459A25DA-1303-4C7F-96E7-7B356DF89DF2}" presName="rootConnector" presStyleLbl="node2" presStyleIdx="8" presStyleCnt="12"/>
      <dgm:spPr/>
      <dgm:t>
        <a:bodyPr/>
        <a:lstStyle/>
        <a:p>
          <a:endParaRPr lang="en-US"/>
        </a:p>
      </dgm:t>
    </dgm:pt>
    <dgm:pt modelId="{06E0F784-A01C-437A-9B85-A25B1B10E9B1}" type="pres">
      <dgm:prSet presAssocID="{459A25DA-1303-4C7F-96E7-7B356DF89DF2}" presName="hierChild4" presStyleCnt="0"/>
      <dgm:spPr/>
    </dgm:pt>
    <dgm:pt modelId="{7D857F6B-6549-4486-B90C-366CE4F5F001}" type="pres">
      <dgm:prSet presAssocID="{BCE727BD-EACE-4C5F-913F-169E31C3047B}" presName="Name37" presStyleLbl="parChTrans1D3" presStyleIdx="20" presStyleCnt="33"/>
      <dgm:spPr/>
      <dgm:t>
        <a:bodyPr/>
        <a:lstStyle/>
        <a:p>
          <a:endParaRPr lang="en-US"/>
        </a:p>
      </dgm:t>
    </dgm:pt>
    <dgm:pt modelId="{0DBAEF4A-EF80-4E1D-8874-D230EC59C21E}" type="pres">
      <dgm:prSet presAssocID="{88701E3D-A9A9-405E-B5BE-29EB7D5E32E3}" presName="hierRoot2" presStyleCnt="0">
        <dgm:presLayoutVars>
          <dgm:hierBranch val="init"/>
        </dgm:presLayoutVars>
      </dgm:prSet>
      <dgm:spPr/>
    </dgm:pt>
    <dgm:pt modelId="{4AB4181A-37F6-420B-BA08-92A785BAF1E8}" type="pres">
      <dgm:prSet presAssocID="{88701E3D-A9A9-405E-B5BE-29EB7D5E32E3}" presName="rootComposite" presStyleCnt="0"/>
      <dgm:spPr/>
    </dgm:pt>
    <dgm:pt modelId="{27481943-E03C-4F6E-8DC6-F8092F7A2585}" type="pres">
      <dgm:prSet presAssocID="{88701E3D-A9A9-405E-B5BE-29EB7D5E32E3}" presName="rootText" presStyleLbl="node3" presStyleIdx="20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4CC1AD-0DB6-42F8-8198-8CDB3CB237AD}" type="pres">
      <dgm:prSet presAssocID="{88701E3D-A9A9-405E-B5BE-29EB7D5E32E3}" presName="rootConnector" presStyleLbl="node3" presStyleIdx="20" presStyleCnt="33"/>
      <dgm:spPr/>
      <dgm:t>
        <a:bodyPr/>
        <a:lstStyle/>
        <a:p>
          <a:endParaRPr lang="en-US"/>
        </a:p>
      </dgm:t>
    </dgm:pt>
    <dgm:pt modelId="{CCA4E734-838E-4B91-AE41-EE1E2279E56D}" type="pres">
      <dgm:prSet presAssocID="{88701E3D-A9A9-405E-B5BE-29EB7D5E32E3}" presName="hierChild4" presStyleCnt="0"/>
      <dgm:spPr/>
    </dgm:pt>
    <dgm:pt modelId="{86501FBA-4BFE-4526-80DD-709910C0BC95}" type="pres">
      <dgm:prSet presAssocID="{88701E3D-A9A9-405E-B5BE-29EB7D5E32E3}" presName="hierChild5" presStyleCnt="0"/>
      <dgm:spPr/>
    </dgm:pt>
    <dgm:pt modelId="{F2CE6550-6D42-4BC4-845F-9C29CB43535F}" type="pres">
      <dgm:prSet presAssocID="{E974DE68-430A-4BD7-B078-6049BD7181F5}" presName="Name37" presStyleLbl="parChTrans1D3" presStyleIdx="21" presStyleCnt="33"/>
      <dgm:spPr/>
      <dgm:t>
        <a:bodyPr/>
        <a:lstStyle/>
        <a:p>
          <a:endParaRPr lang="en-US"/>
        </a:p>
      </dgm:t>
    </dgm:pt>
    <dgm:pt modelId="{FE7FD463-F722-488F-A724-EA4DD9BED44E}" type="pres">
      <dgm:prSet presAssocID="{35CC73D6-47A0-4DC3-8532-DDAFCFEAE177}" presName="hierRoot2" presStyleCnt="0">
        <dgm:presLayoutVars>
          <dgm:hierBranch val="init"/>
        </dgm:presLayoutVars>
      </dgm:prSet>
      <dgm:spPr/>
    </dgm:pt>
    <dgm:pt modelId="{664A9584-B04E-4DFA-BE0F-0BC82BFA5352}" type="pres">
      <dgm:prSet presAssocID="{35CC73D6-47A0-4DC3-8532-DDAFCFEAE177}" presName="rootComposite" presStyleCnt="0"/>
      <dgm:spPr/>
    </dgm:pt>
    <dgm:pt modelId="{52CE8395-7618-4B30-9628-D527910EC4BB}" type="pres">
      <dgm:prSet presAssocID="{35CC73D6-47A0-4DC3-8532-DDAFCFEAE177}" presName="rootText" presStyleLbl="node3" presStyleIdx="21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7CBE7B-AF46-4DFE-B064-20232A9725CC}" type="pres">
      <dgm:prSet presAssocID="{35CC73D6-47A0-4DC3-8532-DDAFCFEAE177}" presName="rootConnector" presStyleLbl="node3" presStyleIdx="21" presStyleCnt="33"/>
      <dgm:spPr/>
      <dgm:t>
        <a:bodyPr/>
        <a:lstStyle/>
        <a:p>
          <a:endParaRPr lang="en-US"/>
        </a:p>
      </dgm:t>
    </dgm:pt>
    <dgm:pt modelId="{4124984F-DADB-4308-8B02-FBAF0D9068AD}" type="pres">
      <dgm:prSet presAssocID="{35CC73D6-47A0-4DC3-8532-DDAFCFEAE177}" presName="hierChild4" presStyleCnt="0"/>
      <dgm:spPr/>
    </dgm:pt>
    <dgm:pt modelId="{E78DC828-146D-4E80-94BF-DC07C801AC27}" type="pres">
      <dgm:prSet presAssocID="{35CC73D6-47A0-4DC3-8532-DDAFCFEAE177}" presName="hierChild5" presStyleCnt="0"/>
      <dgm:spPr/>
    </dgm:pt>
    <dgm:pt modelId="{D5654B84-1D6F-4568-AD6C-2A6E090EF2C1}" type="pres">
      <dgm:prSet presAssocID="{95EDA32E-DB37-4871-90E6-1A33AC24040D}" presName="Name37" presStyleLbl="parChTrans1D3" presStyleIdx="22" presStyleCnt="33"/>
      <dgm:spPr/>
      <dgm:t>
        <a:bodyPr/>
        <a:lstStyle/>
        <a:p>
          <a:endParaRPr lang="en-US"/>
        </a:p>
      </dgm:t>
    </dgm:pt>
    <dgm:pt modelId="{83EEAED5-9565-4272-9771-36E2220C705B}" type="pres">
      <dgm:prSet presAssocID="{0C12B572-56CF-4BFC-969E-FA08EE5FEFB5}" presName="hierRoot2" presStyleCnt="0">
        <dgm:presLayoutVars>
          <dgm:hierBranch val="init"/>
        </dgm:presLayoutVars>
      </dgm:prSet>
      <dgm:spPr/>
    </dgm:pt>
    <dgm:pt modelId="{00B84DB6-1566-4CB3-B558-BDB18C6A9F5F}" type="pres">
      <dgm:prSet presAssocID="{0C12B572-56CF-4BFC-969E-FA08EE5FEFB5}" presName="rootComposite" presStyleCnt="0"/>
      <dgm:spPr/>
    </dgm:pt>
    <dgm:pt modelId="{A78D7FFD-EFE8-4C63-B415-DFB7EF00D127}" type="pres">
      <dgm:prSet presAssocID="{0C12B572-56CF-4BFC-969E-FA08EE5FEFB5}" presName="rootText" presStyleLbl="node3" presStyleIdx="22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2D7351-8365-4FB9-AC5B-79167B2036A1}" type="pres">
      <dgm:prSet presAssocID="{0C12B572-56CF-4BFC-969E-FA08EE5FEFB5}" presName="rootConnector" presStyleLbl="node3" presStyleIdx="22" presStyleCnt="33"/>
      <dgm:spPr/>
      <dgm:t>
        <a:bodyPr/>
        <a:lstStyle/>
        <a:p>
          <a:endParaRPr lang="en-US"/>
        </a:p>
      </dgm:t>
    </dgm:pt>
    <dgm:pt modelId="{7672C436-652A-4961-AAB9-CF92BC446470}" type="pres">
      <dgm:prSet presAssocID="{0C12B572-56CF-4BFC-969E-FA08EE5FEFB5}" presName="hierChild4" presStyleCnt="0"/>
      <dgm:spPr/>
    </dgm:pt>
    <dgm:pt modelId="{8AC1169A-EF4E-4B8F-A7EF-83FB9902E754}" type="pres">
      <dgm:prSet presAssocID="{0C12B572-56CF-4BFC-969E-FA08EE5FEFB5}" presName="hierChild5" presStyleCnt="0"/>
      <dgm:spPr/>
    </dgm:pt>
    <dgm:pt modelId="{41FD56FC-0A26-49D0-948C-AFBF391D3834}" type="pres">
      <dgm:prSet presAssocID="{459A25DA-1303-4C7F-96E7-7B356DF89DF2}" presName="hierChild5" presStyleCnt="0"/>
      <dgm:spPr/>
    </dgm:pt>
    <dgm:pt modelId="{D6D2530B-0D0E-4676-8EE5-DC37D04C25C8}" type="pres">
      <dgm:prSet presAssocID="{BD0300BC-E1AE-4BAE-A7DC-AA7102973A7D}" presName="Name37" presStyleLbl="parChTrans1D2" presStyleIdx="9" presStyleCnt="16"/>
      <dgm:spPr/>
      <dgm:t>
        <a:bodyPr/>
        <a:lstStyle/>
        <a:p>
          <a:endParaRPr lang="en-US"/>
        </a:p>
      </dgm:t>
    </dgm:pt>
    <dgm:pt modelId="{65CC3CAD-458C-4B3C-9EBB-4B61995B2400}" type="pres">
      <dgm:prSet presAssocID="{D0A650A8-78FB-4524-AA22-F64DBFA6ED39}" presName="hierRoot2" presStyleCnt="0">
        <dgm:presLayoutVars>
          <dgm:hierBranch val="init"/>
        </dgm:presLayoutVars>
      </dgm:prSet>
      <dgm:spPr/>
    </dgm:pt>
    <dgm:pt modelId="{84F7C18A-278C-41B8-A3E5-C699FABA72D4}" type="pres">
      <dgm:prSet presAssocID="{D0A650A8-78FB-4524-AA22-F64DBFA6ED39}" presName="rootComposite" presStyleCnt="0"/>
      <dgm:spPr/>
    </dgm:pt>
    <dgm:pt modelId="{222C102E-3DB5-49D3-9822-D68D1382B0CD}" type="pres">
      <dgm:prSet presAssocID="{D0A650A8-78FB-4524-AA22-F64DBFA6ED39}" presName="rootText" presStyleLbl="node2" presStyleIdx="9" presStyleCnt="12" custScaleX="118754" custScaleY="170956" custLinFactNeighborY="504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60BF40-6018-46AA-98C2-F3BC249C75A2}" type="pres">
      <dgm:prSet presAssocID="{D0A650A8-78FB-4524-AA22-F64DBFA6ED39}" presName="rootConnector" presStyleLbl="node2" presStyleIdx="9" presStyleCnt="12"/>
      <dgm:spPr/>
      <dgm:t>
        <a:bodyPr/>
        <a:lstStyle/>
        <a:p>
          <a:endParaRPr lang="en-US"/>
        </a:p>
      </dgm:t>
    </dgm:pt>
    <dgm:pt modelId="{39392AA1-1086-48A2-9860-FBC035B72116}" type="pres">
      <dgm:prSet presAssocID="{D0A650A8-78FB-4524-AA22-F64DBFA6ED39}" presName="hierChild4" presStyleCnt="0"/>
      <dgm:spPr/>
    </dgm:pt>
    <dgm:pt modelId="{0B796D04-63C3-484D-9036-6FF286AA02EA}" type="pres">
      <dgm:prSet presAssocID="{EB3B8E91-8BF1-462D-9379-CBD08F9B35BA}" presName="Name37" presStyleLbl="parChTrans1D3" presStyleIdx="23" presStyleCnt="33"/>
      <dgm:spPr/>
      <dgm:t>
        <a:bodyPr/>
        <a:lstStyle/>
        <a:p>
          <a:endParaRPr lang="en-US"/>
        </a:p>
      </dgm:t>
    </dgm:pt>
    <dgm:pt modelId="{D763850E-5C14-4D85-874A-73B77E5B9B8B}" type="pres">
      <dgm:prSet presAssocID="{16B86D2A-D744-439A-8EC0-DC8493520CCD}" presName="hierRoot2" presStyleCnt="0">
        <dgm:presLayoutVars>
          <dgm:hierBranch val="init"/>
        </dgm:presLayoutVars>
      </dgm:prSet>
      <dgm:spPr/>
    </dgm:pt>
    <dgm:pt modelId="{3E7DEA2F-4EE0-4B39-A6BE-25CB3788773F}" type="pres">
      <dgm:prSet presAssocID="{16B86D2A-D744-439A-8EC0-DC8493520CCD}" presName="rootComposite" presStyleCnt="0"/>
      <dgm:spPr/>
    </dgm:pt>
    <dgm:pt modelId="{20E785A7-0B3F-44BF-9680-7AF730521ED8}" type="pres">
      <dgm:prSet presAssocID="{16B86D2A-D744-439A-8EC0-DC8493520CCD}" presName="rootText" presStyleLbl="node3" presStyleIdx="23" presStyleCnt="33" custScaleX="111293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E4FAAF-911A-42A0-A850-19988B1FCEDA}" type="pres">
      <dgm:prSet presAssocID="{16B86D2A-D744-439A-8EC0-DC8493520CCD}" presName="rootConnector" presStyleLbl="node3" presStyleIdx="23" presStyleCnt="33"/>
      <dgm:spPr/>
      <dgm:t>
        <a:bodyPr/>
        <a:lstStyle/>
        <a:p>
          <a:endParaRPr lang="en-US"/>
        </a:p>
      </dgm:t>
    </dgm:pt>
    <dgm:pt modelId="{CB4B2FCF-39E6-4A54-A044-287C4A948B67}" type="pres">
      <dgm:prSet presAssocID="{16B86D2A-D744-439A-8EC0-DC8493520CCD}" presName="hierChild4" presStyleCnt="0"/>
      <dgm:spPr/>
    </dgm:pt>
    <dgm:pt modelId="{17645A16-D771-4D67-B271-97AF8B091A67}" type="pres">
      <dgm:prSet presAssocID="{16B86D2A-D744-439A-8EC0-DC8493520CCD}" presName="hierChild5" presStyleCnt="0"/>
      <dgm:spPr/>
    </dgm:pt>
    <dgm:pt modelId="{FE30660E-7F44-45DE-9208-086DBA1D36F7}" type="pres">
      <dgm:prSet presAssocID="{040AB84F-7DF8-4BDF-B610-FD72C4E062C1}" presName="Name37" presStyleLbl="parChTrans1D3" presStyleIdx="24" presStyleCnt="33"/>
      <dgm:spPr/>
      <dgm:t>
        <a:bodyPr/>
        <a:lstStyle/>
        <a:p>
          <a:endParaRPr lang="en-US"/>
        </a:p>
      </dgm:t>
    </dgm:pt>
    <dgm:pt modelId="{49622D4C-A3DD-4CAE-B244-017AF3AE1158}" type="pres">
      <dgm:prSet presAssocID="{D1EFFB7A-140E-4824-96EB-0E6A9926AB94}" presName="hierRoot2" presStyleCnt="0">
        <dgm:presLayoutVars>
          <dgm:hierBranch val="init"/>
        </dgm:presLayoutVars>
      </dgm:prSet>
      <dgm:spPr/>
    </dgm:pt>
    <dgm:pt modelId="{1DBDAA4B-EFDF-4228-B08B-B54C83CB2AA4}" type="pres">
      <dgm:prSet presAssocID="{D1EFFB7A-140E-4824-96EB-0E6A9926AB94}" presName="rootComposite" presStyleCnt="0"/>
      <dgm:spPr/>
    </dgm:pt>
    <dgm:pt modelId="{0F3AE346-0ADD-4AE9-94E6-C51627BD174F}" type="pres">
      <dgm:prSet presAssocID="{D1EFFB7A-140E-4824-96EB-0E6A9926AB94}" presName="rootText" presStyleLbl="node3" presStyleIdx="24" presStyleCnt="33" custScaleX="111121" custScaleY="160798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A14D74-4219-4EE9-AE7B-08FFD8F01BEB}" type="pres">
      <dgm:prSet presAssocID="{D1EFFB7A-140E-4824-96EB-0E6A9926AB94}" presName="rootConnector" presStyleLbl="node3" presStyleIdx="24" presStyleCnt="33"/>
      <dgm:spPr/>
      <dgm:t>
        <a:bodyPr/>
        <a:lstStyle/>
        <a:p>
          <a:endParaRPr lang="en-US"/>
        </a:p>
      </dgm:t>
    </dgm:pt>
    <dgm:pt modelId="{EE7191B2-2EEB-4B03-B7C9-75FD32ED1236}" type="pres">
      <dgm:prSet presAssocID="{D1EFFB7A-140E-4824-96EB-0E6A9926AB94}" presName="hierChild4" presStyleCnt="0"/>
      <dgm:spPr/>
    </dgm:pt>
    <dgm:pt modelId="{55BFEEC0-27EA-43B6-B57E-5765F03CFF48}" type="pres">
      <dgm:prSet presAssocID="{D1EFFB7A-140E-4824-96EB-0E6A9926AB94}" presName="hierChild5" presStyleCnt="0"/>
      <dgm:spPr/>
    </dgm:pt>
    <dgm:pt modelId="{0A558C05-126F-4784-A787-57119E5C2A1F}" type="pres">
      <dgm:prSet presAssocID="{D0A650A8-78FB-4524-AA22-F64DBFA6ED39}" presName="hierChild5" presStyleCnt="0"/>
      <dgm:spPr/>
    </dgm:pt>
    <dgm:pt modelId="{82E83B39-26C5-451E-ACF5-AC6045F483E9}" type="pres">
      <dgm:prSet presAssocID="{9F5B3077-48CF-4241-BB02-B21EFB2824A7}" presName="Name37" presStyleLbl="parChTrans1D2" presStyleIdx="10" presStyleCnt="16"/>
      <dgm:spPr/>
      <dgm:t>
        <a:bodyPr/>
        <a:lstStyle/>
        <a:p>
          <a:endParaRPr lang="en-US"/>
        </a:p>
      </dgm:t>
    </dgm:pt>
    <dgm:pt modelId="{C2D69620-E1A4-4898-97FC-FCA79B353BC9}" type="pres">
      <dgm:prSet presAssocID="{9D64E10E-28B9-4CDF-817D-B1F38FB062D9}" presName="hierRoot2" presStyleCnt="0">
        <dgm:presLayoutVars>
          <dgm:hierBranch val="init"/>
        </dgm:presLayoutVars>
      </dgm:prSet>
      <dgm:spPr/>
    </dgm:pt>
    <dgm:pt modelId="{E7EABE2A-55F2-42A9-A539-DCECC4B47348}" type="pres">
      <dgm:prSet presAssocID="{9D64E10E-28B9-4CDF-817D-B1F38FB062D9}" presName="rootComposite" presStyleCnt="0"/>
      <dgm:spPr/>
    </dgm:pt>
    <dgm:pt modelId="{0B891192-55FB-4FF6-9D72-D5737079CDA9}" type="pres">
      <dgm:prSet presAssocID="{9D64E10E-28B9-4CDF-817D-B1F38FB062D9}" presName="rootText" presStyleLbl="node2" presStyleIdx="10" presStyleCnt="12" custScaleX="118754" custScaleY="170956" custLinFactNeighborX="4878" custLinFactNeighborY="5528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EC0880A-1ECA-4FE6-9596-2173EE9A9DD6}" type="pres">
      <dgm:prSet presAssocID="{9D64E10E-28B9-4CDF-817D-B1F38FB062D9}" presName="rootConnector" presStyleLbl="node2" presStyleIdx="10" presStyleCnt="12"/>
      <dgm:spPr/>
      <dgm:t>
        <a:bodyPr/>
        <a:lstStyle/>
        <a:p>
          <a:endParaRPr lang="en-US"/>
        </a:p>
      </dgm:t>
    </dgm:pt>
    <dgm:pt modelId="{758D73AD-496D-4E95-93D8-9DE306A805EA}" type="pres">
      <dgm:prSet presAssocID="{9D64E10E-28B9-4CDF-817D-B1F38FB062D9}" presName="hierChild4" presStyleCnt="0"/>
      <dgm:spPr/>
    </dgm:pt>
    <dgm:pt modelId="{81C45C8F-7C80-43A4-818F-F29F3F96128D}" type="pres">
      <dgm:prSet presAssocID="{217A0EBC-D27E-4FCA-BEB3-AD691E4499C1}" presName="Name37" presStyleLbl="parChTrans1D3" presStyleIdx="25" presStyleCnt="33"/>
      <dgm:spPr/>
      <dgm:t>
        <a:bodyPr/>
        <a:lstStyle/>
        <a:p>
          <a:endParaRPr lang="en-US"/>
        </a:p>
      </dgm:t>
    </dgm:pt>
    <dgm:pt modelId="{236A7BB1-DF5B-4AB8-BD67-D0BC9A7F2402}" type="pres">
      <dgm:prSet presAssocID="{1FBA259B-1B15-4693-A4D6-45E8D52C237C}" presName="hierRoot2" presStyleCnt="0">
        <dgm:presLayoutVars>
          <dgm:hierBranch val="init"/>
        </dgm:presLayoutVars>
      </dgm:prSet>
      <dgm:spPr/>
    </dgm:pt>
    <dgm:pt modelId="{7A298ED6-9294-432F-9DBD-B7C659423965}" type="pres">
      <dgm:prSet presAssocID="{1FBA259B-1B15-4693-A4D6-45E8D52C237C}" presName="rootComposite" presStyleCnt="0"/>
      <dgm:spPr/>
    </dgm:pt>
    <dgm:pt modelId="{4BF2A41E-6C18-4C80-B549-EE19221A30BD}" type="pres">
      <dgm:prSet presAssocID="{1FBA259B-1B15-4693-A4D6-45E8D52C237C}" presName="rootText" presStyleLbl="node3" presStyleIdx="25" presStyleCnt="33" custScaleX="116312" custScaleY="145335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A277EF-2523-4F8E-B385-5BEDE6E81430}" type="pres">
      <dgm:prSet presAssocID="{1FBA259B-1B15-4693-A4D6-45E8D52C237C}" presName="rootConnector" presStyleLbl="node3" presStyleIdx="25" presStyleCnt="33"/>
      <dgm:spPr/>
      <dgm:t>
        <a:bodyPr/>
        <a:lstStyle/>
        <a:p>
          <a:endParaRPr lang="en-US"/>
        </a:p>
      </dgm:t>
    </dgm:pt>
    <dgm:pt modelId="{54523341-458B-4845-A59D-20C30244CCEE}" type="pres">
      <dgm:prSet presAssocID="{1FBA259B-1B15-4693-A4D6-45E8D52C237C}" presName="hierChild4" presStyleCnt="0"/>
      <dgm:spPr/>
    </dgm:pt>
    <dgm:pt modelId="{B2FB0EC0-9F96-4AF1-989A-3A163899A00E}" type="pres">
      <dgm:prSet presAssocID="{1FBA259B-1B15-4693-A4D6-45E8D52C237C}" presName="hierChild5" presStyleCnt="0"/>
      <dgm:spPr/>
    </dgm:pt>
    <dgm:pt modelId="{96BE4337-14C2-4DD4-8845-C936EAFB27EE}" type="pres">
      <dgm:prSet presAssocID="{42D0584E-DF99-4F86-B24A-536AFD9CBB2F}" presName="Name37" presStyleLbl="parChTrans1D3" presStyleIdx="26" presStyleCnt="33"/>
      <dgm:spPr/>
      <dgm:t>
        <a:bodyPr/>
        <a:lstStyle/>
        <a:p>
          <a:endParaRPr lang="en-US"/>
        </a:p>
      </dgm:t>
    </dgm:pt>
    <dgm:pt modelId="{DCACA0DC-A091-4DD0-B27E-406B7352B715}" type="pres">
      <dgm:prSet presAssocID="{7B8EB212-6E22-4045-AC26-B31C4AF96326}" presName="hierRoot2" presStyleCnt="0">
        <dgm:presLayoutVars>
          <dgm:hierBranch val="init"/>
        </dgm:presLayoutVars>
      </dgm:prSet>
      <dgm:spPr/>
    </dgm:pt>
    <dgm:pt modelId="{541AAB77-8DDB-4294-A7E5-8E6082661B44}" type="pres">
      <dgm:prSet presAssocID="{7B8EB212-6E22-4045-AC26-B31C4AF96326}" presName="rootComposite" presStyleCnt="0"/>
      <dgm:spPr/>
    </dgm:pt>
    <dgm:pt modelId="{1ED3DC66-A403-4882-B273-73FBEC50555C}" type="pres">
      <dgm:prSet presAssocID="{7B8EB212-6E22-4045-AC26-B31C4AF96326}" presName="rootText" presStyleLbl="node3" presStyleIdx="26" presStyleCnt="33" custScaleX="111434" custScaleY="145335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74A8B5-F2D0-4C4E-8AAA-6307A8C85E6B}" type="pres">
      <dgm:prSet presAssocID="{7B8EB212-6E22-4045-AC26-B31C4AF96326}" presName="rootConnector" presStyleLbl="node3" presStyleIdx="26" presStyleCnt="33"/>
      <dgm:spPr/>
      <dgm:t>
        <a:bodyPr/>
        <a:lstStyle/>
        <a:p>
          <a:endParaRPr lang="en-US"/>
        </a:p>
      </dgm:t>
    </dgm:pt>
    <dgm:pt modelId="{EB76678E-CC52-4E82-A641-3289EABBD8D0}" type="pres">
      <dgm:prSet presAssocID="{7B8EB212-6E22-4045-AC26-B31C4AF96326}" presName="hierChild4" presStyleCnt="0"/>
      <dgm:spPr/>
    </dgm:pt>
    <dgm:pt modelId="{C0086C83-2693-4FCB-9B56-A7083F8739B4}" type="pres">
      <dgm:prSet presAssocID="{7B8EB212-6E22-4045-AC26-B31C4AF96326}" presName="hierChild5" presStyleCnt="0"/>
      <dgm:spPr/>
    </dgm:pt>
    <dgm:pt modelId="{CA237E28-B372-4C6C-9BCD-209E112EDB5F}" type="pres">
      <dgm:prSet presAssocID="{6075DDDD-028D-4CB1-B2C2-0AB00361AD25}" presName="Name37" presStyleLbl="parChTrans1D3" presStyleIdx="27" presStyleCnt="33"/>
      <dgm:spPr/>
      <dgm:t>
        <a:bodyPr/>
        <a:lstStyle/>
        <a:p>
          <a:endParaRPr lang="en-US"/>
        </a:p>
      </dgm:t>
    </dgm:pt>
    <dgm:pt modelId="{1A4A6312-BF84-45A8-88DC-EE7DC70F6BF6}" type="pres">
      <dgm:prSet presAssocID="{BE02E21D-F95D-4903-809D-E1565E8DDF2B}" presName="hierRoot2" presStyleCnt="0">
        <dgm:presLayoutVars>
          <dgm:hierBranch val="init"/>
        </dgm:presLayoutVars>
      </dgm:prSet>
      <dgm:spPr/>
    </dgm:pt>
    <dgm:pt modelId="{3780B51B-E662-4504-AE81-9BD51FCE61AC}" type="pres">
      <dgm:prSet presAssocID="{BE02E21D-F95D-4903-809D-E1565E8DDF2B}" presName="rootComposite" presStyleCnt="0"/>
      <dgm:spPr/>
    </dgm:pt>
    <dgm:pt modelId="{031E1716-E8D2-4646-8E67-AA5E4DDE327F}" type="pres">
      <dgm:prSet presAssocID="{BE02E21D-F95D-4903-809D-E1565E8DDF2B}" presName="rootText" presStyleLbl="node3" presStyleIdx="27" presStyleCnt="33" custScaleX="111434" custScaleY="145335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411F87-9E3A-4271-9A10-7E189D5B2824}" type="pres">
      <dgm:prSet presAssocID="{BE02E21D-F95D-4903-809D-E1565E8DDF2B}" presName="rootConnector" presStyleLbl="node3" presStyleIdx="27" presStyleCnt="33"/>
      <dgm:spPr/>
      <dgm:t>
        <a:bodyPr/>
        <a:lstStyle/>
        <a:p>
          <a:endParaRPr lang="en-US"/>
        </a:p>
      </dgm:t>
    </dgm:pt>
    <dgm:pt modelId="{01DD8338-BD46-4985-AA45-BEB6ADB46C4F}" type="pres">
      <dgm:prSet presAssocID="{BE02E21D-F95D-4903-809D-E1565E8DDF2B}" presName="hierChild4" presStyleCnt="0"/>
      <dgm:spPr/>
    </dgm:pt>
    <dgm:pt modelId="{6168FD3E-5E78-4C05-B916-8E873109861E}" type="pres">
      <dgm:prSet presAssocID="{BE02E21D-F95D-4903-809D-E1565E8DDF2B}" presName="hierChild5" presStyleCnt="0"/>
      <dgm:spPr/>
    </dgm:pt>
    <dgm:pt modelId="{75C3A29F-E87B-4ED3-AD61-222771A14705}" type="pres">
      <dgm:prSet presAssocID="{E4D6658E-F929-4B7C-9350-95662FF463FF}" presName="Name37" presStyleLbl="parChTrans1D3" presStyleIdx="28" presStyleCnt="33"/>
      <dgm:spPr/>
      <dgm:t>
        <a:bodyPr/>
        <a:lstStyle/>
        <a:p>
          <a:endParaRPr lang="en-US"/>
        </a:p>
      </dgm:t>
    </dgm:pt>
    <dgm:pt modelId="{C105696D-EE48-4680-ABCF-4B4E421FD5B7}" type="pres">
      <dgm:prSet presAssocID="{99084E34-A3B3-4103-BCFE-8599A520C709}" presName="hierRoot2" presStyleCnt="0">
        <dgm:presLayoutVars>
          <dgm:hierBranch val="init"/>
        </dgm:presLayoutVars>
      </dgm:prSet>
      <dgm:spPr/>
    </dgm:pt>
    <dgm:pt modelId="{2EDB00B1-2D91-4BD1-AF20-5F5EFABCCB39}" type="pres">
      <dgm:prSet presAssocID="{99084E34-A3B3-4103-BCFE-8599A520C709}" presName="rootComposite" presStyleCnt="0"/>
      <dgm:spPr/>
    </dgm:pt>
    <dgm:pt modelId="{D133E2E4-89D0-41F3-90CD-F566CC722C79}" type="pres">
      <dgm:prSet presAssocID="{99084E34-A3B3-4103-BCFE-8599A520C709}" presName="rootText" presStyleLbl="node3" presStyleIdx="28" presStyleCnt="33" custScaleX="113060" custScaleY="145335" custLinFactNeighborY="50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89F6BB-80ED-4F10-B5CC-A3F9BAF3EA70}" type="pres">
      <dgm:prSet presAssocID="{99084E34-A3B3-4103-BCFE-8599A520C709}" presName="rootConnector" presStyleLbl="node3" presStyleIdx="28" presStyleCnt="33"/>
      <dgm:spPr/>
      <dgm:t>
        <a:bodyPr/>
        <a:lstStyle/>
        <a:p>
          <a:endParaRPr lang="en-US"/>
        </a:p>
      </dgm:t>
    </dgm:pt>
    <dgm:pt modelId="{6414E6FD-6019-4EAC-9F9B-00DBF4AEB2F1}" type="pres">
      <dgm:prSet presAssocID="{99084E34-A3B3-4103-BCFE-8599A520C709}" presName="hierChild4" presStyleCnt="0"/>
      <dgm:spPr/>
    </dgm:pt>
    <dgm:pt modelId="{5A1298AB-462C-4928-8ECE-622C0786D49B}" type="pres">
      <dgm:prSet presAssocID="{99084E34-A3B3-4103-BCFE-8599A520C709}" presName="hierChild5" presStyleCnt="0"/>
      <dgm:spPr/>
    </dgm:pt>
    <dgm:pt modelId="{2A3B7C24-B91A-400B-A524-5424B3D9450B}" type="pres">
      <dgm:prSet presAssocID="{9D64E10E-28B9-4CDF-817D-B1F38FB062D9}" presName="hierChild5" presStyleCnt="0"/>
      <dgm:spPr/>
    </dgm:pt>
    <dgm:pt modelId="{55D75D4B-0A14-46CF-8D0F-A44C325A12A9}" type="pres">
      <dgm:prSet presAssocID="{6E0E3034-ADE3-4E54-A23A-F6C47C754AED}" presName="Name37" presStyleLbl="parChTrans1D2" presStyleIdx="11" presStyleCnt="16"/>
      <dgm:spPr/>
      <dgm:t>
        <a:bodyPr/>
        <a:lstStyle/>
        <a:p>
          <a:endParaRPr lang="en-US"/>
        </a:p>
      </dgm:t>
    </dgm:pt>
    <dgm:pt modelId="{F405E653-483A-4F3E-9AB3-D1D94196E5AB}" type="pres">
      <dgm:prSet presAssocID="{1BA67992-A5C1-4487-A877-D859F456F52F}" presName="hierRoot2" presStyleCnt="0">
        <dgm:presLayoutVars>
          <dgm:hierBranch val="init"/>
        </dgm:presLayoutVars>
      </dgm:prSet>
      <dgm:spPr/>
    </dgm:pt>
    <dgm:pt modelId="{9E8584BF-1D27-4220-B32B-74216236AF11}" type="pres">
      <dgm:prSet presAssocID="{1BA67992-A5C1-4487-A877-D859F456F52F}" presName="rootComposite" presStyleCnt="0"/>
      <dgm:spPr/>
    </dgm:pt>
    <dgm:pt modelId="{74DE2F9E-6A55-4E26-8BC4-C128B45E58ED}" type="pres">
      <dgm:prSet presAssocID="{1BA67992-A5C1-4487-A877-D859F456F52F}" presName="rootText" presStyleLbl="node2" presStyleIdx="11" presStyleCnt="12" custScaleX="118754" custScaleY="170956" custLinFactNeighborX="11383" custLinFactNeighborY="5300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03C11-9C38-4C85-90EC-AFF4C43C6E9E}" type="pres">
      <dgm:prSet presAssocID="{1BA67992-A5C1-4487-A877-D859F456F52F}" presName="rootConnector" presStyleLbl="node2" presStyleIdx="11" presStyleCnt="12"/>
      <dgm:spPr/>
      <dgm:t>
        <a:bodyPr/>
        <a:lstStyle/>
        <a:p>
          <a:endParaRPr lang="en-US"/>
        </a:p>
      </dgm:t>
    </dgm:pt>
    <dgm:pt modelId="{3307EF4A-A489-4E0B-808E-81F89D08CFFA}" type="pres">
      <dgm:prSet presAssocID="{1BA67992-A5C1-4487-A877-D859F456F52F}" presName="hierChild4" presStyleCnt="0"/>
      <dgm:spPr/>
    </dgm:pt>
    <dgm:pt modelId="{48F50F7D-5978-47F6-8241-BFA81834D6F8}" type="pres">
      <dgm:prSet presAssocID="{5914B900-A6B3-4494-BDC7-94335DB80F44}" presName="Name37" presStyleLbl="parChTrans1D3" presStyleIdx="29" presStyleCnt="33"/>
      <dgm:spPr/>
      <dgm:t>
        <a:bodyPr/>
        <a:lstStyle/>
        <a:p>
          <a:endParaRPr lang="en-US"/>
        </a:p>
      </dgm:t>
    </dgm:pt>
    <dgm:pt modelId="{2996BD87-E918-4479-87EA-1EE7C85B3C34}" type="pres">
      <dgm:prSet presAssocID="{25523034-21E3-4E83-A377-EF85E17BDAE5}" presName="hierRoot2" presStyleCnt="0">
        <dgm:presLayoutVars>
          <dgm:hierBranch val="init"/>
        </dgm:presLayoutVars>
      </dgm:prSet>
      <dgm:spPr/>
    </dgm:pt>
    <dgm:pt modelId="{06E5BB8F-3504-467A-B168-E6DE86C27EAB}" type="pres">
      <dgm:prSet presAssocID="{25523034-21E3-4E83-A377-EF85E17BDAE5}" presName="rootComposite" presStyleCnt="0"/>
      <dgm:spPr/>
    </dgm:pt>
    <dgm:pt modelId="{7DC42719-9F37-476E-9757-89AD8AB1694A}" type="pres">
      <dgm:prSet presAssocID="{25523034-21E3-4E83-A377-EF85E17BDAE5}" presName="rootText" presStyleLbl="node3" presStyleIdx="29" presStyleCnt="33" custScaleX="111293" custScaleY="160798" custLinFactNeighborX="6903" custLinFactNeighborY="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A063AB-A8CC-4576-BD9B-3B161D5A8244}" type="pres">
      <dgm:prSet presAssocID="{25523034-21E3-4E83-A377-EF85E17BDAE5}" presName="rootConnector" presStyleLbl="node3" presStyleIdx="29" presStyleCnt="33"/>
      <dgm:spPr/>
      <dgm:t>
        <a:bodyPr/>
        <a:lstStyle/>
        <a:p>
          <a:endParaRPr lang="en-US"/>
        </a:p>
      </dgm:t>
    </dgm:pt>
    <dgm:pt modelId="{B35C3674-BFD7-444D-8A97-17BE7E8F5954}" type="pres">
      <dgm:prSet presAssocID="{25523034-21E3-4E83-A377-EF85E17BDAE5}" presName="hierChild4" presStyleCnt="0"/>
      <dgm:spPr/>
    </dgm:pt>
    <dgm:pt modelId="{9749E245-1EA8-4434-B0BD-3ECEC0D74CCF}" type="pres">
      <dgm:prSet presAssocID="{25523034-21E3-4E83-A377-EF85E17BDAE5}" presName="hierChild5" presStyleCnt="0"/>
      <dgm:spPr/>
    </dgm:pt>
    <dgm:pt modelId="{9AFE1CD2-8047-481B-8F38-EF190F7D6ACD}" type="pres">
      <dgm:prSet presAssocID="{9394F210-2A65-4156-9EED-4BFC38228605}" presName="Name37" presStyleLbl="parChTrans1D3" presStyleIdx="30" presStyleCnt="33"/>
      <dgm:spPr/>
      <dgm:t>
        <a:bodyPr/>
        <a:lstStyle/>
        <a:p>
          <a:endParaRPr lang="en-US"/>
        </a:p>
      </dgm:t>
    </dgm:pt>
    <dgm:pt modelId="{F5AF251A-F3E7-4CA3-9213-5CBC3A07CB69}" type="pres">
      <dgm:prSet presAssocID="{CB82906D-1672-4F89-90CC-AF4E0CE965BA}" presName="hierRoot2" presStyleCnt="0">
        <dgm:presLayoutVars>
          <dgm:hierBranch val="init"/>
        </dgm:presLayoutVars>
      </dgm:prSet>
      <dgm:spPr/>
    </dgm:pt>
    <dgm:pt modelId="{552B5F3B-02DA-408B-9ADA-B9083634E026}" type="pres">
      <dgm:prSet presAssocID="{CB82906D-1672-4F89-90CC-AF4E0CE965BA}" presName="rootComposite" presStyleCnt="0"/>
      <dgm:spPr/>
    </dgm:pt>
    <dgm:pt modelId="{F864BD25-9565-4A4E-9415-B89CBF01264B}" type="pres">
      <dgm:prSet presAssocID="{CB82906D-1672-4F89-90CC-AF4E0CE965BA}" presName="rootText" presStyleLbl="node3" presStyleIdx="30" presStyleCnt="33" custScaleX="111121" custScaleY="160798" custLinFactNeighborX="7888" custLinFactNeighborY="334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966D1A-FB95-4AAB-8EAC-E432737E4495}" type="pres">
      <dgm:prSet presAssocID="{CB82906D-1672-4F89-90CC-AF4E0CE965BA}" presName="rootConnector" presStyleLbl="node3" presStyleIdx="30" presStyleCnt="33"/>
      <dgm:spPr/>
      <dgm:t>
        <a:bodyPr/>
        <a:lstStyle/>
        <a:p>
          <a:endParaRPr lang="en-US"/>
        </a:p>
      </dgm:t>
    </dgm:pt>
    <dgm:pt modelId="{5A4CE111-F479-4C26-AF3D-2A2E7868BA15}" type="pres">
      <dgm:prSet presAssocID="{CB82906D-1672-4F89-90CC-AF4E0CE965BA}" presName="hierChild4" presStyleCnt="0"/>
      <dgm:spPr/>
    </dgm:pt>
    <dgm:pt modelId="{0E425CDC-D7D4-497F-B270-D226A2AFC898}" type="pres">
      <dgm:prSet presAssocID="{CB82906D-1672-4F89-90CC-AF4E0CE965BA}" presName="hierChild5" presStyleCnt="0"/>
      <dgm:spPr/>
    </dgm:pt>
    <dgm:pt modelId="{4F95ACEF-11B5-4AB8-ABC1-5F4DA4AB4FCC}" type="pres">
      <dgm:prSet presAssocID="{2CF08B7E-835A-4AEC-ABB0-81A7109C6ACD}" presName="Name37" presStyleLbl="parChTrans1D3" presStyleIdx="31" presStyleCnt="33"/>
      <dgm:spPr/>
      <dgm:t>
        <a:bodyPr/>
        <a:lstStyle/>
        <a:p>
          <a:endParaRPr lang="en-US"/>
        </a:p>
      </dgm:t>
    </dgm:pt>
    <dgm:pt modelId="{959C8664-B925-4A0C-8EC1-FB2B73821AC7}" type="pres">
      <dgm:prSet presAssocID="{D2FDD292-4575-485D-84AC-123F8E16CE3E}" presName="hierRoot2" presStyleCnt="0">
        <dgm:presLayoutVars>
          <dgm:hierBranch val="init"/>
        </dgm:presLayoutVars>
      </dgm:prSet>
      <dgm:spPr/>
    </dgm:pt>
    <dgm:pt modelId="{E4199814-BF8F-4F94-90E9-3C9356ECDB49}" type="pres">
      <dgm:prSet presAssocID="{D2FDD292-4575-485D-84AC-123F8E16CE3E}" presName="rootComposite" presStyleCnt="0"/>
      <dgm:spPr/>
    </dgm:pt>
    <dgm:pt modelId="{CAB3869D-5860-404A-849E-58702F8F834D}" type="pres">
      <dgm:prSet presAssocID="{D2FDD292-4575-485D-84AC-123F8E16CE3E}" presName="rootText" presStyleLbl="node3" presStyleIdx="31" presStyleCnt="33" custScaleX="111121" custScaleY="160798" custLinFactNeighborX="7075" custLinFactNeighborY="282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16C99A-1A96-4689-AEF3-D298FEB2DB73}" type="pres">
      <dgm:prSet presAssocID="{D2FDD292-4575-485D-84AC-123F8E16CE3E}" presName="rootConnector" presStyleLbl="node3" presStyleIdx="31" presStyleCnt="33"/>
      <dgm:spPr/>
      <dgm:t>
        <a:bodyPr/>
        <a:lstStyle/>
        <a:p>
          <a:endParaRPr lang="en-US"/>
        </a:p>
      </dgm:t>
    </dgm:pt>
    <dgm:pt modelId="{2C57C820-9E48-4357-AFEE-C165508A3A3A}" type="pres">
      <dgm:prSet presAssocID="{D2FDD292-4575-485D-84AC-123F8E16CE3E}" presName="hierChild4" presStyleCnt="0"/>
      <dgm:spPr/>
    </dgm:pt>
    <dgm:pt modelId="{6EBE646E-8D08-4C24-9BF3-36A11583075D}" type="pres">
      <dgm:prSet presAssocID="{D2FDD292-4575-485D-84AC-123F8E16CE3E}" presName="hierChild5" presStyleCnt="0"/>
      <dgm:spPr/>
    </dgm:pt>
    <dgm:pt modelId="{0DB9A800-F874-4504-A467-55C2FD484C2B}" type="pres">
      <dgm:prSet presAssocID="{35BA9A21-E767-49B7-9904-D5FA64F1F79B}" presName="Name37" presStyleLbl="parChTrans1D3" presStyleIdx="32" presStyleCnt="33"/>
      <dgm:spPr/>
      <dgm:t>
        <a:bodyPr/>
        <a:lstStyle/>
        <a:p>
          <a:endParaRPr lang="en-US"/>
        </a:p>
      </dgm:t>
    </dgm:pt>
    <dgm:pt modelId="{ECE73052-D3E4-45E8-AF18-D4D7E238BE78}" type="pres">
      <dgm:prSet presAssocID="{C59F5F7C-612A-43A0-B7DA-E58D2A7B1D33}" presName="hierRoot2" presStyleCnt="0">
        <dgm:presLayoutVars>
          <dgm:hierBranch val="init"/>
        </dgm:presLayoutVars>
      </dgm:prSet>
      <dgm:spPr/>
    </dgm:pt>
    <dgm:pt modelId="{CA76FD6D-8F24-4CDE-AB9D-1195801F382B}" type="pres">
      <dgm:prSet presAssocID="{C59F5F7C-612A-43A0-B7DA-E58D2A7B1D33}" presName="rootComposite" presStyleCnt="0"/>
      <dgm:spPr/>
    </dgm:pt>
    <dgm:pt modelId="{B2821D6D-B441-41FC-BF1C-4F9E054503D0}" type="pres">
      <dgm:prSet presAssocID="{C59F5F7C-612A-43A0-B7DA-E58D2A7B1D33}" presName="rootText" presStyleLbl="node3" presStyleIdx="32" presStyleCnt="33" custScaleX="111121" custScaleY="175518" custLinFactNeighborX="7075" custLinFactNeighborY="204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84DF45-9FDD-4047-AA6C-25C488A85287}" type="pres">
      <dgm:prSet presAssocID="{C59F5F7C-612A-43A0-B7DA-E58D2A7B1D33}" presName="rootConnector" presStyleLbl="node3" presStyleIdx="32" presStyleCnt="33"/>
      <dgm:spPr/>
      <dgm:t>
        <a:bodyPr/>
        <a:lstStyle/>
        <a:p>
          <a:endParaRPr lang="en-US"/>
        </a:p>
      </dgm:t>
    </dgm:pt>
    <dgm:pt modelId="{C244B2DB-E2F3-454D-8929-A7AE5C908820}" type="pres">
      <dgm:prSet presAssocID="{C59F5F7C-612A-43A0-B7DA-E58D2A7B1D33}" presName="hierChild4" presStyleCnt="0"/>
      <dgm:spPr/>
    </dgm:pt>
    <dgm:pt modelId="{BE6B1FA2-D305-43C2-9E05-0CA2F22E8F88}" type="pres">
      <dgm:prSet presAssocID="{C59F5F7C-612A-43A0-B7DA-E58D2A7B1D33}" presName="hierChild5" presStyleCnt="0"/>
      <dgm:spPr/>
    </dgm:pt>
    <dgm:pt modelId="{D2D880EE-667C-4210-8B72-5D006E98B41A}" type="pres">
      <dgm:prSet presAssocID="{1BA67992-A5C1-4487-A877-D859F456F52F}" presName="hierChild5" presStyleCnt="0"/>
      <dgm:spPr/>
    </dgm:pt>
    <dgm:pt modelId="{745F18F7-358E-42C2-BF65-124A99F80BB5}" type="pres">
      <dgm:prSet presAssocID="{AB8A9596-B940-4181-BF93-C669783D00CE}" presName="hierChild3" presStyleCnt="0"/>
      <dgm:spPr/>
    </dgm:pt>
    <dgm:pt modelId="{D19E6D43-598D-45AC-AB68-69BBEA1C792F}" type="pres">
      <dgm:prSet presAssocID="{4AC98730-7D95-4C96-B8C4-3CCD89FFB48F}" presName="Name111" presStyleLbl="parChTrans1D2" presStyleIdx="12" presStyleCnt="16"/>
      <dgm:spPr/>
      <dgm:t>
        <a:bodyPr/>
        <a:lstStyle/>
        <a:p>
          <a:endParaRPr lang="en-US"/>
        </a:p>
      </dgm:t>
    </dgm:pt>
    <dgm:pt modelId="{14548609-DDEE-4A74-9CA1-F6AA17A44236}" type="pres">
      <dgm:prSet presAssocID="{4F1F7D84-B3BD-46BA-AB08-A4FE678AE53D}" presName="hierRoot3" presStyleCnt="0">
        <dgm:presLayoutVars>
          <dgm:hierBranch val="init"/>
        </dgm:presLayoutVars>
      </dgm:prSet>
      <dgm:spPr/>
    </dgm:pt>
    <dgm:pt modelId="{7A8E8422-7CF8-4DC3-A52A-BDCF29200B1E}" type="pres">
      <dgm:prSet presAssocID="{4F1F7D84-B3BD-46BA-AB08-A4FE678AE53D}" presName="rootComposite3" presStyleCnt="0"/>
      <dgm:spPr/>
    </dgm:pt>
    <dgm:pt modelId="{F155A66B-1629-4DCB-8651-299B9D0FD850}" type="pres">
      <dgm:prSet presAssocID="{4F1F7D84-B3BD-46BA-AB08-A4FE678AE53D}" presName="rootText3" presStyleLbl="asst1" presStyleIdx="0" presStyleCnt="4" custScaleX="175923" custScaleY="171847" custLinFactX="-32467" custLinFactNeighborX="-100000" custLinFactNeighborY="3637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0AA9C07-55BA-45B8-AADE-238C05572485}" type="pres">
      <dgm:prSet presAssocID="{4F1F7D84-B3BD-46BA-AB08-A4FE678AE53D}" presName="rootConnector3" presStyleLbl="asst1" presStyleIdx="0" presStyleCnt="4"/>
      <dgm:spPr/>
      <dgm:t>
        <a:bodyPr/>
        <a:lstStyle/>
        <a:p>
          <a:endParaRPr lang="en-US"/>
        </a:p>
      </dgm:t>
    </dgm:pt>
    <dgm:pt modelId="{FFFCC4E1-EAAA-4EDD-AA6B-CF98672A322A}" type="pres">
      <dgm:prSet presAssocID="{4F1F7D84-B3BD-46BA-AB08-A4FE678AE53D}" presName="hierChild6" presStyleCnt="0"/>
      <dgm:spPr/>
    </dgm:pt>
    <dgm:pt modelId="{E6D38600-3253-4054-A3B3-912E92BC9858}" type="pres">
      <dgm:prSet presAssocID="{4F1F7D84-B3BD-46BA-AB08-A4FE678AE53D}" presName="hierChild7" presStyleCnt="0"/>
      <dgm:spPr/>
    </dgm:pt>
    <dgm:pt modelId="{0D77C6EE-9275-435D-80A0-74230EB6F0D8}" type="pres">
      <dgm:prSet presAssocID="{C15CE757-2ABA-41B0-83E8-8D08D26B5C66}" presName="Name111" presStyleLbl="parChTrans1D2" presStyleIdx="13" presStyleCnt="16"/>
      <dgm:spPr/>
      <dgm:t>
        <a:bodyPr/>
        <a:lstStyle/>
        <a:p>
          <a:endParaRPr lang="en-US"/>
        </a:p>
      </dgm:t>
    </dgm:pt>
    <dgm:pt modelId="{2244222E-1C18-466F-9BCB-61A484ECFCBA}" type="pres">
      <dgm:prSet presAssocID="{16C3774C-233E-4196-BFA7-9E6600F8DD85}" presName="hierRoot3" presStyleCnt="0">
        <dgm:presLayoutVars>
          <dgm:hierBranch val="init"/>
        </dgm:presLayoutVars>
      </dgm:prSet>
      <dgm:spPr/>
    </dgm:pt>
    <dgm:pt modelId="{0A3A72D8-1D50-43BD-8625-1F784E661BE2}" type="pres">
      <dgm:prSet presAssocID="{16C3774C-233E-4196-BFA7-9E6600F8DD85}" presName="rootComposite3" presStyleCnt="0"/>
      <dgm:spPr/>
    </dgm:pt>
    <dgm:pt modelId="{42E9A353-4451-4C8B-8037-F68CD5A9EFFA}" type="pres">
      <dgm:prSet presAssocID="{16C3774C-233E-4196-BFA7-9E6600F8DD85}" presName="rootText3" presStyleLbl="asst1" presStyleIdx="1" presStyleCnt="4" custScaleX="149312" custScaleY="171838" custLinFactX="82706" custLinFactNeighborX="100000" custLinFactNeighborY="51106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32A6C88-DF80-446B-816B-7F794524D032}" type="pres">
      <dgm:prSet presAssocID="{16C3774C-233E-4196-BFA7-9E6600F8DD85}" presName="rootConnector3" presStyleLbl="asst1" presStyleIdx="1" presStyleCnt="4"/>
      <dgm:spPr/>
      <dgm:t>
        <a:bodyPr/>
        <a:lstStyle/>
        <a:p>
          <a:endParaRPr lang="en-US"/>
        </a:p>
      </dgm:t>
    </dgm:pt>
    <dgm:pt modelId="{E3FD380A-A855-4C07-9EF9-9BFEC9E9BE80}" type="pres">
      <dgm:prSet presAssocID="{16C3774C-233E-4196-BFA7-9E6600F8DD85}" presName="hierChild6" presStyleCnt="0"/>
      <dgm:spPr/>
    </dgm:pt>
    <dgm:pt modelId="{5B96F672-7849-45AF-8B4E-11A6F1940003}" type="pres">
      <dgm:prSet presAssocID="{16C3774C-233E-4196-BFA7-9E6600F8DD85}" presName="hierChild7" presStyleCnt="0"/>
      <dgm:spPr/>
    </dgm:pt>
    <dgm:pt modelId="{8C1816D9-3077-43E7-92E2-20C7745F6CBB}" type="pres">
      <dgm:prSet presAssocID="{91A0535E-7ED9-4429-839B-FEF3D30AD9F2}" presName="Name111" presStyleLbl="parChTrans1D2" presStyleIdx="14" presStyleCnt="16"/>
      <dgm:spPr/>
      <dgm:t>
        <a:bodyPr/>
        <a:lstStyle/>
        <a:p>
          <a:endParaRPr lang="en-US"/>
        </a:p>
      </dgm:t>
    </dgm:pt>
    <dgm:pt modelId="{613C7A86-1253-4FB2-8F4D-8AD169E04F8E}" type="pres">
      <dgm:prSet presAssocID="{060DB7B8-6A88-4DFD-A18E-92CBCE6583C3}" presName="hierRoot3" presStyleCnt="0">
        <dgm:presLayoutVars>
          <dgm:hierBranch val="init"/>
        </dgm:presLayoutVars>
      </dgm:prSet>
      <dgm:spPr/>
    </dgm:pt>
    <dgm:pt modelId="{27DB8413-D24D-41F5-9E46-6DADD319025E}" type="pres">
      <dgm:prSet presAssocID="{060DB7B8-6A88-4DFD-A18E-92CBCE6583C3}" presName="rootComposite3" presStyleCnt="0"/>
      <dgm:spPr/>
    </dgm:pt>
    <dgm:pt modelId="{FC31CD0E-A652-41EF-8C90-E17207E803E9}" type="pres">
      <dgm:prSet presAssocID="{060DB7B8-6A88-4DFD-A18E-92CBCE6583C3}" presName="rootText3" presStyleLbl="asst1" presStyleIdx="2" presStyleCnt="4" custScaleX="162182" custScaleY="155651" custLinFactX="-270027" custLinFactNeighborX="-300000" custLinFactNeighborY="3012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318F75B-9654-4BDF-B307-7F95CE45C29F}" type="pres">
      <dgm:prSet presAssocID="{060DB7B8-6A88-4DFD-A18E-92CBCE6583C3}" presName="rootConnector3" presStyleLbl="asst1" presStyleIdx="2" presStyleCnt="4"/>
      <dgm:spPr/>
      <dgm:t>
        <a:bodyPr/>
        <a:lstStyle/>
        <a:p>
          <a:endParaRPr lang="en-US"/>
        </a:p>
      </dgm:t>
    </dgm:pt>
    <dgm:pt modelId="{4E03831B-C41F-4A0C-B3BC-91D0642974B0}" type="pres">
      <dgm:prSet presAssocID="{060DB7B8-6A88-4DFD-A18E-92CBCE6583C3}" presName="hierChild6" presStyleCnt="0"/>
      <dgm:spPr/>
    </dgm:pt>
    <dgm:pt modelId="{BE3E2727-6B07-4F77-BEA8-66FAA7FA2B41}" type="pres">
      <dgm:prSet presAssocID="{060DB7B8-6A88-4DFD-A18E-92CBCE6583C3}" presName="hierChild7" presStyleCnt="0"/>
      <dgm:spPr/>
    </dgm:pt>
    <dgm:pt modelId="{55A1B330-7AAB-44BC-8EAD-8B6F3B07C58E}" type="pres">
      <dgm:prSet presAssocID="{A9D1AD03-407B-42A1-B5B5-2DA9937A58CE}" presName="Name111" presStyleLbl="parChTrans1D2" presStyleIdx="15" presStyleCnt="16"/>
      <dgm:spPr/>
      <dgm:t>
        <a:bodyPr/>
        <a:lstStyle/>
        <a:p>
          <a:endParaRPr lang="en-US"/>
        </a:p>
      </dgm:t>
    </dgm:pt>
    <dgm:pt modelId="{04D06084-33FC-44B7-9196-94AF80C68A28}" type="pres">
      <dgm:prSet presAssocID="{8A958697-8C19-448E-95E7-1087525CD395}" presName="hierRoot3" presStyleCnt="0">
        <dgm:presLayoutVars>
          <dgm:hierBranch val="init"/>
        </dgm:presLayoutVars>
      </dgm:prSet>
      <dgm:spPr/>
    </dgm:pt>
    <dgm:pt modelId="{3130D59B-F771-4588-A382-A80262F105EA}" type="pres">
      <dgm:prSet presAssocID="{8A958697-8C19-448E-95E7-1087525CD395}" presName="rootComposite3" presStyleCnt="0"/>
      <dgm:spPr/>
    </dgm:pt>
    <dgm:pt modelId="{297B79F5-35C1-47FC-B0D0-17E7E0BF5BF2}" type="pres">
      <dgm:prSet presAssocID="{8A958697-8C19-448E-95E7-1087525CD395}" presName="rootText3" presStyleLbl="asst1" presStyleIdx="3" presStyleCnt="4" custScaleX="204330" custScaleY="153664" custLinFactX="-275548" custLinFactNeighborX="-300000" custLinFactNeighborY="-1205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6660D79-721D-488E-B9D8-91ADD663A7EF}" type="pres">
      <dgm:prSet presAssocID="{8A958697-8C19-448E-95E7-1087525CD395}" presName="rootConnector3" presStyleLbl="asst1" presStyleIdx="3" presStyleCnt="4"/>
      <dgm:spPr/>
      <dgm:t>
        <a:bodyPr/>
        <a:lstStyle/>
        <a:p>
          <a:endParaRPr lang="en-US"/>
        </a:p>
      </dgm:t>
    </dgm:pt>
    <dgm:pt modelId="{9659AFDE-B802-4D5E-9B99-64E8C86D73B9}" type="pres">
      <dgm:prSet presAssocID="{8A958697-8C19-448E-95E7-1087525CD395}" presName="hierChild6" presStyleCnt="0"/>
      <dgm:spPr/>
    </dgm:pt>
    <dgm:pt modelId="{A105DF97-45A8-47F4-BFC0-9484258C23F9}" type="pres">
      <dgm:prSet presAssocID="{8A958697-8C19-448E-95E7-1087525CD395}" presName="hierChild7" presStyleCnt="0"/>
      <dgm:spPr/>
    </dgm:pt>
    <dgm:pt modelId="{29B9C4EA-68BA-4EE6-9386-CA4F2E9E0603}" type="pres">
      <dgm:prSet presAssocID="{77EE3ADA-E7F9-493A-8027-C8B3DAC43EC7}" presName="hierRoot1" presStyleCnt="0">
        <dgm:presLayoutVars>
          <dgm:hierBranch val="init"/>
        </dgm:presLayoutVars>
      </dgm:prSet>
      <dgm:spPr/>
    </dgm:pt>
    <dgm:pt modelId="{37033A0F-505D-477A-A1BF-288B605E770C}" type="pres">
      <dgm:prSet presAssocID="{77EE3ADA-E7F9-493A-8027-C8B3DAC43EC7}" presName="rootComposite1" presStyleCnt="0"/>
      <dgm:spPr/>
    </dgm:pt>
    <dgm:pt modelId="{8706384F-A678-4C65-9B53-2C3D4E4811D0}" type="pres">
      <dgm:prSet presAssocID="{77EE3ADA-E7F9-493A-8027-C8B3DAC43EC7}" presName="rootText1" presStyleLbl="node0" presStyleIdx="1" presStyleCnt="5" custScaleX="308167" custScaleY="179440" custLinFactX="-400000" custLinFactNeighborX="-432588" custLinFactNeighborY="1669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0693B28-F79D-4AA7-BA90-58B4FA9416CD}" type="pres">
      <dgm:prSet presAssocID="{77EE3ADA-E7F9-493A-8027-C8B3DAC43EC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0C528F9-FBE4-48EB-B962-4A0B1B87F068}" type="pres">
      <dgm:prSet presAssocID="{77EE3ADA-E7F9-493A-8027-C8B3DAC43EC7}" presName="hierChild2" presStyleCnt="0"/>
      <dgm:spPr/>
    </dgm:pt>
    <dgm:pt modelId="{DB04DBD7-B8A9-4E61-BCAF-BA77F2C99084}" type="pres">
      <dgm:prSet presAssocID="{77EE3ADA-E7F9-493A-8027-C8B3DAC43EC7}" presName="hierChild3" presStyleCnt="0"/>
      <dgm:spPr/>
    </dgm:pt>
    <dgm:pt modelId="{340E5CDF-CC07-46EC-88E1-940937397CC0}" type="pres">
      <dgm:prSet presAssocID="{B7A10D65-7CC0-4990-9E79-2083DCDA1681}" presName="hierRoot1" presStyleCnt="0">
        <dgm:presLayoutVars>
          <dgm:hierBranch val="init"/>
        </dgm:presLayoutVars>
      </dgm:prSet>
      <dgm:spPr/>
    </dgm:pt>
    <dgm:pt modelId="{BF6F9F09-CBFA-4551-A36D-3DE68403E2A2}" type="pres">
      <dgm:prSet presAssocID="{B7A10D65-7CC0-4990-9E79-2083DCDA1681}" presName="rootComposite1" presStyleCnt="0"/>
      <dgm:spPr/>
    </dgm:pt>
    <dgm:pt modelId="{39D2FCAE-0855-4765-B56F-66C766A872F9}" type="pres">
      <dgm:prSet presAssocID="{B7A10D65-7CC0-4990-9E79-2083DCDA1681}" presName="rootText1" presStyleLbl="node0" presStyleIdx="2" presStyleCnt="5" custScaleX="239041" custScaleY="129082" custLinFactX="40239" custLinFactY="205999" custLinFactNeighborX="100000" custLinFactNeighborY="3000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17C0C53-40CA-49E5-A433-2C79FF8584B0}" type="pres">
      <dgm:prSet presAssocID="{B7A10D65-7CC0-4990-9E79-2083DCDA168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71F1A98-9BB1-4B8F-86F9-9197C43A02CA}" type="pres">
      <dgm:prSet presAssocID="{B7A10D65-7CC0-4990-9E79-2083DCDA1681}" presName="hierChild2" presStyleCnt="0"/>
      <dgm:spPr/>
    </dgm:pt>
    <dgm:pt modelId="{21BE145B-B255-4DDD-8B78-4026F0A95AEA}" type="pres">
      <dgm:prSet presAssocID="{B7A10D65-7CC0-4990-9E79-2083DCDA1681}" presName="hierChild3" presStyleCnt="0"/>
      <dgm:spPr/>
    </dgm:pt>
    <dgm:pt modelId="{8E9A24E7-72A2-48FD-BC63-F4C5535C95BE}" type="pres">
      <dgm:prSet presAssocID="{F4F63A33-94A7-4768-A731-22103707FB14}" presName="hierRoot1" presStyleCnt="0">
        <dgm:presLayoutVars>
          <dgm:hierBranch val="init"/>
        </dgm:presLayoutVars>
      </dgm:prSet>
      <dgm:spPr/>
    </dgm:pt>
    <dgm:pt modelId="{5FF124A0-4F49-4054-AC88-0FA1D4C592C4}" type="pres">
      <dgm:prSet presAssocID="{F4F63A33-94A7-4768-A731-22103707FB14}" presName="rootComposite1" presStyleCnt="0"/>
      <dgm:spPr/>
    </dgm:pt>
    <dgm:pt modelId="{0A08B3D9-B056-4607-B05B-3AEA7EAF164A}" type="pres">
      <dgm:prSet presAssocID="{F4F63A33-94A7-4768-A731-22103707FB14}" presName="rootText1" presStyleLbl="node0" presStyleIdx="3" presStyleCnt="5" custScaleX="319946" custScaleY="135141" custLinFactX="-400000" custLinFactNeighborX="-400397" custLinFactNeighborY="-65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FF532D2-EBD8-491B-9F3C-BA0C0CF7F24B}" type="pres">
      <dgm:prSet presAssocID="{F4F63A33-94A7-4768-A731-22103707FB1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1AB56B9-2383-4469-84E1-E0BD5E588B63}" type="pres">
      <dgm:prSet presAssocID="{F4F63A33-94A7-4768-A731-22103707FB14}" presName="hierChild2" presStyleCnt="0"/>
      <dgm:spPr/>
    </dgm:pt>
    <dgm:pt modelId="{756B95DC-C28C-4D65-8A62-D4DD311B5095}" type="pres">
      <dgm:prSet presAssocID="{F4F63A33-94A7-4768-A731-22103707FB14}" presName="hierChild3" presStyleCnt="0"/>
      <dgm:spPr/>
    </dgm:pt>
    <dgm:pt modelId="{13907658-AA9C-414B-9F92-FE6F9469E891}" type="pres">
      <dgm:prSet presAssocID="{660AB31B-8EF5-40EF-ABB4-D20C3981E8AD}" presName="hierRoot1" presStyleCnt="0">
        <dgm:presLayoutVars>
          <dgm:hierBranch val="init"/>
        </dgm:presLayoutVars>
      </dgm:prSet>
      <dgm:spPr/>
    </dgm:pt>
    <dgm:pt modelId="{569CCAA5-A869-457A-9732-220993D0B525}" type="pres">
      <dgm:prSet presAssocID="{660AB31B-8EF5-40EF-ABB4-D20C3981E8AD}" presName="rootComposite1" presStyleCnt="0"/>
      <dgm:spPr/>
    </dgm:pt>
    <dgm:pt modelId="{DEB03191-1C3E-427A-894D-004D007AB9C1}" type="pres">
      <dgm:prSet presAssocID="{660AB31B-8EF5-40EF-ABB4-D20C3981E8AD}" presName="rootText1" presStyleLbl="node0" presStyleIdx="4" presStyleCnt="5" custScaleX="281990" custScaleY="170803" custLinFactX="-200000" custLinFactNeighborX="-290194" custLinFactNeighborY="-659">
        <dgm:presLayoutVars>
          <dgm:chPref val="3"/>
        </dgm:presLayoutVars>
      </dgm:prSet>
      <dgm:spPr>
        <a:prstGeom prst="flowChartProcess">
          <a:avLst/>
        </a:prstGeom>
      </dgm:spPr>
      <dgm:t>
        <a:bodyPr/>
        <a:lstStyle/>
        <a:p>
          <a:endParaRPr lang="en-US"/>
        </a:p>
      </dgm:t>
    </dgm:pt>
    <dgm:pt modelId="{3713F1AB-6082-4633-A6DB-02BB9BDB5A3C}" type="pres">
      <dgm:prSet presAssocID="{660AB31B-8EF5-40EF-ABB4-D20C3981E8A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AD4D417-440A-4C57-890D-C56D67AD8270}" type="pres">
      <dgm:prSet presAssocID="{660AB31B-8EF5-40EF-ABB4-D20C3981E8AD}" presName="hierChild2" presStyleCnt="0"/>
      <dgm:spPr/>
    </dgm:pt>
    <dgm:pt modelId="{3F214CCF-1696-45D8-A713-4DE580C93080}" type="pres">
      <dgm:prSet presAssocID="{660AB31B-8EF5-40EF-ABB4-D20C3981E8AD}" presName="hierChild3" presStyleCnt="0"/>
      <dgm:spPr/>
    </dgm:pt>
  </dgm:ptLst>
  <dgm:cxnLst>
    <dgm:cxn modelId="{5A13F0C3-704A-4A35-94F2-08C6979339A2}" type="presOf" srcId="{CB82906D-1672-4F89-90CC-AF4E0CE965BA}" destId="{F864BD25-9565-4A4E-9415-B89CBF01264B}" srcOrd="0" destOrd="0" presId="urn:microsoft.com/office/officeart/2005/8/layout/orgChart1"/>
    <dgm:cxn modelId="{9281399C-6204-48DD-9D55-D889CE90FD2B}" type="presOf" srcId="{16C3774C-233E-4196-BFA7-9E6600F8DD85}" destId="{42E9A353-4451-4C8B-8037-F68CD5A9EFFA}" srcOrd="0" destOrd="0" presId="urn:microsoft.com/office/officeart/2005/8/layout/orgChart1"/>
    <dgm:cxn modelId="{40A27206-1915-44DB-9FDF-27D5E7B05121}" srcId="{AB8A9596-B940-4181-BF93-C669783D00CE}" destId="{9D64E10E-28B9-4CDF-817D-B1F38FB062D9}" srcOrd="12" destOrd="0" parTransId="{9F5B3077-48CF-4241-BB02-B21EFB2824A7}" sibTransId="{BE155B53-0373-43C4-B9C9-119AC972796D}"/>
    <dgm:cxn modelId="{B9D16DFB-C1F3-4122-8E14-10FE67DC7C30}" type="presOf" srcId="{9F31973B-7314-466F-AC1A-31DBD4BDF3CD}" destId="{EE507019-AD5A-48F8-BF6E-9A5E88D1A83D}" srcOrd="0" destOrd="0" presId="urn:microsoft.com/office/officeart/2005/8/layout/orgChart1"/>
    <dgm:cxn modelId="{B0C23ACF-0116-4093-8ACD-2DEBF7E6A476}" type="presOf" srcId="{E3476FD8-3505-41C3-B811-AE45088B9711}" destId="{A2B1E972-F115-4B7B-BA9C-82BD38BA8B8E}" srcOrd="0" destOrd="0" presId="urn:microsoft.com/office/officeart/2005/8/layout/orgChart1"/>
    <dgm:cxn modelId="{5A84C2B7-D3B8-4410-B115-EF1B15B64063}" type="presOf" srcId="{EB3B8E91-8BF1-462D-9379-CBD08F9B35BA}" destId="{0B796D04-63C3-484D-9036-6FF286AA02EA}" srcOrd="0" destOrd="0" presId="urn:microsoft.com/office/officeart/2005/8/layout/orgChart1"/>
    <dgm:cxn modelId="{60118C42-3055-47C3-ABEA-3CFE50E5E806}" type="presOf" srcId="{D1EFFB7A-140E-4824-96EB-0E6A9926AB94}" destId="{67A14D74-4219-4EE9-AE7B-08FFD8F01BEB}" srcOrd="1" destOrd="0" presId="urn:microsoft.com/office/officeart/2005/8/layout/orgChart1"/>
    <dgm:cxn modelId="{65C64F2C-E5B4-4014-AD2B-C8D16A601F8C}" srcId="{9D64E10E-28B9-4CDF-817D-B1F38FB062D9}" destId="{7B8EB212-6E22-4045-AC26-B31C4AF96326}" srcOrd="1" destOrd="0" parTransId="{42D0584E-DF99-4F86-B24A-536AFD9CBB2F}" sibTransId="{D821F961-A0BB-4E6F-91B5-26D79B906033}"/>
    <dgm:cxn modelId="{93D8DA8D-D65F-48BA-AA52-516C8A030F13}" type="presOf" srcId="{F4F63A33-94A7-4768-A731-22103707FB14}" destId="{0A08B3D9-B056-4607-B05B-3AEA7EAF164A}" srcOrd="0" destOrd="0" presId="urn:microsoft.com/office/officeart/2005/8/layout/orgChart1"/>
    <dgm:cxn modelId="{90B6BEFF-3881-43DC-B6AD-CBA31B085BB6}" srcId="{1F4F773C-A018-4792-A0AF-5849121C9E80}" destId="{3920C21E-8F9F-43DB-9DF4-DA1902E810BE}" srcOrd="1" destOrd="0" parTransId="{C4B090DA-2BCB-4984-BC86-EC19074C54EC}" sibTransId="{EFDA967A-E7E2-48DF-B3C4-022463413316}"/>
    <dgm:cxn modelId="{ACB4F8E7-21F4-45F8-8DED-1B9BDE88F2D5}" type="presOf" srcId="{77EE3ADA-E7F9-493A-8027-C8B3DAC43EC7}" destId="{D0693B28-F79D-4AA7-BA90-58B4FA9416CD}" srcOrd="1" destOrd="0" presId="urn:microsoft.com/office/officeart/2005/8/layout/orgChart1"/>
    <dgm:cxn modelId="{F7D5BAB6-E8CB-498A-AC22-7A61D0B6C0C4}" srcId="{AB8A9596-B940-4181-BF93-C669783D00CE}" destId="{4F1F7D84-B3BD-46BA-AB08-A4FE678AE53D}" srcOrd="0" destOrd="0" parTransId="{4AC98730-7D95-4C96-B8C4-3CCD89FFB48F}" sibTransId="{33728F46-FADE-448D-9C50-83CA43A0750D}"/>
    <dgm:cxn modelId="{E1D02C52-E56F-45C7-BA07-6462D454988B}" type="presOf" srcId="{8A958697-8C19-448E-95E7-1087525CD395}" destId="{16660D79-721D-488E-B9D8-91ADD663A7EF}" srcOrd="1" destOrd="0" presId="urn:microsoft.com/office/officeart/2005/8/layout/orgChart1"/>
    <dgm:cxn modelId="{3AF90B18-57CF-4241-8745-1778A8C1CC1C}" type="presOf" srcId="{217A0EBC-D27E-4FCA-BEB3-AD691E4499C1}" destId="{81C45C8F-7C80-43A4-818F-F29F3F96128D}" srcOrd="0" destOrd="0" presId="urn:microsoft.com/office/officeart/2005/8/layout/orgChart1"/>
    <dgm:cxn modelId="{202C19E4-D049-48DA-B88C-C34B7B77EB2B}" type="presOf" srcId="{1FBA259B-1B15-4693-A4D6-45E8D52C237C}" destId="{4BF2A41E-6C18-4C80-B549-EE19221A30BD}" srcOrd="0" destOrd="0" presId="urn:microsoft.com/office/officeart/2005/8/layout/orgChart1"/>
    <dgm:cxn modelId="{6FD1459F-B905-487B-8018-F9F7C3F9050D}" type="presOf" srcId="{513B5653-C672-4B12-8113-7C8B048C0CE1}" destId="{7CC98439-28B5-4240-954C-F8CA6C6341D2}" srcOrd="1" destOrd="0" presId="urn:microsoft.com/office/officeart/2005/8/layout/orgChart1"/>
    <dgm:cxn modelId="{04E22D82-4D5D-4004-9417-7490033DFA91}" srcId="{AB8A9596-B940-4181-BF93-C669783D00CE}" destId="{D831130A-E634-4508-8BD7-74D4145A7CF2}" srcOrd="8" destOrd="0" parTransId="{89F55950-6CDC-4FF1-8DED-B1239957CD5D}" sibTransId="{0728570C-B8E4-4FAB-B97F-2274A33F457E}"/>
    <dgm:cxn modelId="{0E8B75F8-441F-4F58-AA27-42A818A0C5B0}" type="presOf" srcId="{3920C21E-8F9F-43DB-9DF4-DA1902E810BE}" destId="{F3788679-50FF-487A-BF8F-5C91982877B1}" srcOrd="0" destOrd="0" presId="urn:microsoft.com/office/officeart/2005/8/layout/orgChart1"/>
    <dgm:cxn modelId="{0510514E-5934-47C2-9774-230B43CB5C36}" srcId="{AB8A9596-B940-4181-BF93-C669783D00CE}" destId="{8A958697-8C19-448E-95E7-1087525CD395}" srcOrd="15" destOrd="0" parTransId="{A9D1AD03-407B-42A1-B5B5-2DA9937A58CE}" sibTransId="{A34F95EB-5D88-46DB-A6C8-70CE17B4B055}"/>
    <dgm:cxn modelId="{6E151827-CEDE-4433-A90B-A3B26B15BF54}" type="presOf" srcId="{1AC7F2F6-7165-4CAB-9615-BF43B49A53D3}" destId="{71FC96F4-FBC3-4C5A-A3FA-35B273EFE0DE}" srcOrd="0" destOrd="0" presId="urn:microsoft.com/office/officeart/2005/8/layout/orgChart1"/>
    <dgm:cxn modelId="{698C156C-972E-4634-A123-F70A4919BC51}" type="presOf" srcId="{A529A540-4B87-4334-BB46-E0FD76FD6BA7}" destId="{B3C45D43-147E-4BB9-9D74-B0CEA412A878}" srcOrd="0" destOrd="0" presId="urn:microsoft.com/office/officeart/2005/8/layout/orgChart1"/>
    <dgm:cxn modelId="{DDEEEA3D-B8CF-40DC-821A-8A11A3312EC3}" srcId="{DB5DDCE6-B913-4908-8105-8A8006604229}" destId="{1AF4D590-5294-4969-A1E2-BA78421E533F}" srcOrd="2" destOrd="0" parTransId="{996C3D3D-ED58-4A31-9C70-686FF692D7AD}" sibTransId="{8496D921-37FC-4D91-AB0C-65E412891FF0}"/>
    <dgm:cxn modelId="{DDB045BC-3B13-4C54-B6A7-AA7F3C2BA891}" type="presOf" srcId="{D1EFFB7A-140E-4824-96EB-0E6A9926AB94}" destId="{0F3AE346-0ADD-4AE9-94E6-C51627BD174F}" srcOrd="0" destOrd="0" presId="urn:microsoft.com/office/officeart/2005/8/layout/orgChart1"/>
    <dgm:cxn modelId="{A9E78502-47D1-4A30-B9E4-C6268E72D530}" srcId="{AB8A9596-B940-4181-BF93-C669783D00CE}" destId="{459A25DA-1303-4C7F-96E7-7B356DF89DF2}" srcOrd="10" destOrd="0" parTransId="{7184AEAC-78C0-46AD-BC83-3C4626A99951}" sibTransId="{C4A9EB77-0D9D-4BC6-832A-23CF9FB15064}"/>
    <dgm:cxn modelId="{86451841-3584-4DE5-8AF9-B8512B7C9344}" srcId="{DB5DDCE6-B913-4908-8105-8A8006604229}" destId="{1AC7F2F6-7165-4CAB-9615-BF43B49A53D3}" srcOrd="3" destOrd="0" parTransId="{A529A540-4B87-4334-BB46-E0FD76FD6BA7}" sibTransId="{40810CEC-540E-4098-8EBE-135A32F68B9E}"/>
    <dgm:cxn modelId="{7E564FA6-CD5A-46EE-9AC7-83FD177F4425}" srcId="{1F4F773C-A018-4792-A0AF-5849121C9E80}" destId="{21950C5B-6860-490C-9CFA-36F38A813E6C}" srcOrd="0" destOrd="0" parTransId="{88C2CF90-5967-4D14-855D-69F3D86790CF}" sibTransId="{A92D05DA-32F0-42B6-8ABB-822788D4E283}"/>
    <dgm:cxn modelId="{58E59FFA-9AAE-4C7C-B822-B739E7A12A05}" type="presOf" srcId="{D0A650A8-78FB-4524-AA22-F64DBFA6ED39}" destId="{222C102E-3DB5-49D3-9822-D68D1382B0CD}" srcOrd="0" destOrd="0" presId="urn:microsoft.com/office/officeart/2005/8/layout/orgChart1"/>
    <dgm:cxn modelId="{C3EE2914-EEDF-40E1-A575-A7A886403267}" type="presOf" srcId="{4F1F7D84-B3BD-46BA-AB08-A4FE678AE53D}" destId="{F155A66B-1629-4DCB-8651-299B9D0FD850}" srcOrd="0" destOrd="0" presId="urn:microsoft.com/office/officeart/2005/8/layout/orgChart1"/>
    <dgm:cxn modelId="{48E6F46A-E42B-4E8C-8D6E-9482C3A59791}" type="presOf" srcId="{183212E7-2261-46AB-814F-A394E5BFB6A4}" destId="{91886162-0BED-46F6-9C9C-7AE290CBE6BC}" srcOrd="0" destOrd="0" presId="urn:microsoft.com/office/officeart/2005/8/layout/orgChart1"/>
    <dgm:cxn modelId="{6544A8B2-F7C4-4F89-B570-23943E0B69A8}" type="presOf" srcId="{DB5DDCE6-B913-4908-8105-8A8006604229}" destId="{0559ECAB-F8AC-442D-AB4C-DE0C2A9720E1}" srcOrd="0" destOrd="0" presId="urn:microsoft.com/office/officeart/2005/8/layout/orgChart1"/>
    <dgm:cxn modelId="{C98C40D5-9E42-4B2E-89A0-C488B743DFB7}" type="presOf" srcId="{16B86D2A-D744-439A-8EC0-DC8493520CCD}" destId="{20E785A7-0B3F-44BF-9680-7AF730521ED8}" srcOrd="0" destOrd="0" presId="urn:microsoft.com/office/officeart/2005/8/layout/orgChart1"/>
    <dgm:cxn modelId="{67FA5962-3BE8-4A42-A2D8-2200EF5DDAA7}" type="presOf" srcId="{1AC7F2F6-7165-4CAB-9615-BF43B49A53D3}" destId="{BACEC2C3-7537-48F8-8E73-96F1E638E831}" srcOrd="1" destOrd="0" presId="urn:microsoft.com/office/officeart/2005/8/layout/orgChart1"/>
    <dgm:cxn modelId="{0CFCA526-D512-4D2E-A5C0-FB40DB48D2D3}" type="presOf" srcId="{16C3774C-233E-4196-BFA7-9E6600F8DD85}" destId="{532A6C88-DF80-446B-816B-7F794524D032}" srcOrd="1" destOrd="0" presId="urn:microsoft.com/office/officeart/2005/8/layout/orgChart1"/>
    <dgm:cxn modelId="{3C33D369-0042-4AF6-87A4-7286F6CF727F}" type="presOf" srcId="{D831130A-E634-4508-8BD7-74D4145A7CF2}" destId="{EFC812C0-0EFE-4F38-942C-5030A4DFA7C0}" srcOrd="1" destOrd="0" presId="urn:microsoft.com/office/officeart/2005/8/layout/orgChart1"/>
    <dgm:cxn modelId="{7F661A77-94D4-41EB-8C59-520252B1B598}" type="presOf" srcId="{77EE3ADA-E7F9-493A-8027-C8B3DAC43EC7}" destId="{8706384F-A678-4C65-9B53-2C3D4E4811D0}" srcOrd="0" destOrd="0" presId="urn:microsoft.com/office/officeart/2005/8/layout/orgChart1"/>
    <dgm:cxn modelId="{96A43D97-137D-4BCA-B9AD-71D5A8C678B4}" type="presOf" srcId="{660AB31B-8EF5-40EF-ABB4-D20C3981E8AD}" destId="{3713F1AB-6082-4633-A6DB-02BB9BDB5A3C}" srcOrd="1" destOrd="0" presId="urn:microsoft.com/office/officeart/2005/8/layout/orgChart1"/>
    <dgm:cxn modelId="{3DBA4FCF-B04F-4B28-B589-9312C51F1244}" srcId="{4EF530C5-F010-4C14-9774-37C9E4AC9E81}" destId="{B7A10D65-7CC0-4990-9E79-2083DCDA1681}" srcOrd="2" destOrd="0" parTransId="{9790A182-2FB3-4305-BD16-0D0F6319A9DA}" sibTransId="{9200A2C1-9962-4575-9367-CA2DA55E2351}"/>
    <dgm:cxn modelId="{2C70A613-2EF5-425F-986B-E231F8D55FCF}" type="presOf" srcId="{568CF437-299C-4C85-ADA9-F93EC21A65B9}" destId="{78CF703B-6DF6-42C1-BA00-9694909E6E83}" srcOrd="1" destOrd="0" presId="urn:microsoft.com/office/officeart/2005/8/layout/orgChart1"/>
    <dgm:cxn modelId="{126D6CDE-BA89-44D4-90FF-87D842CD0D02}" srcId="{4EF530C5-F010-4C14-9774-37C9E4AC9E81}" destId="{F4F63A33-94A7-4768-A731-22103707FB14}" srcOrd="3" destOrd="0" parTransId="{A6ADFF20-E02B-4D07-BFD0-22510CE535E6}" sibTransId="{7A484D54-EFED-4A57-BE0A-D6EF3028DE7E}"/>
    <dgm:cxn modelId="{193552B4-F253-4DF0-B09B-4A3B21A00CE4}" srcId="{AB8A9596-B940-4181-BF93-C669783D00CE}" destId="{A2C487AB-D20E-4FDF-9706-71D2D732B0E2}" srcOrd="4" destOrd="0" parTransId="{05186D2A-F3AA-429F-BD67-A2C2CEA583CF}" sibTransId="{65BDBA44-4A02-4C45-ABE8-955D931E1094}"/>
    <dgm:cxn modelId="{E5A0D83D-648D-4215-867D-42C13BDAE710}" type="presOf" srcId="{E4D6658E-F929-4B7C-9350-95662FF463FF}" destId="{75C3A29F-E87B-4ED3-AD61-222771A14705}" srcOrd="0" destOrd="0" presId="urn:microsoft.com/office/officeart/2005/8/layout/orgChart1"/>
    <dgm:cxn modelId="{5AA807AA-9613-476E-B54B-283C102675CE}" type="presOf" srcId="{A2C487AB-D20E-4FDF-9706-71D2D732B0E2}" destId="{37639D90-AE12-410A-9831-8E4557BC8AC3}" srcOrd="0" destOrd="0" presId="urn:microsoft.com/office/officeart/2005/8/layout/orgChart1"/>
    <dgm:cxn modelId="{2C06F7C5-E0A4-46DA-B721-CC5C8CB6E8F6}" type="presOf" srcId="{21950C5B-6860-490C-9CFA-36F38A813E6C}" destId="{09D42216-0F26-41D2-841A-816298A4D9C0}" srcOrd="1" destOrd="0" presId="urn:microsoft.com/office/officeart/2005/8/layout/orgChart1"/>
    <dgm:cxn modelId="{CE95A6B2-1995-4E24-A93F-1242C8EE57A1}" srcId="{AB8A9596-B940-4181-BF93-C669783D00CE}" destId="{DB5DDCE6-B913-4908-8105-8A8006604229}" srcOrd="3" destOrd="0" parTransId="{8429FD75-6E2C-4718-8EB3-C527937B00BA}" sibTransId="{529DCE46-094A-44D5-AFBE-BCE85BCA992D}"/>
    <dgm:cxn modelId="{32895D28-D4FB-450F-B283-12DFECCA9E33}" type="presOf" srcId="{99084E34-A3B3-4103-BCFE-8599A520C709}" destId="{C789F6BB-80ED-4F10-B5CC-A3F9BAF3EA70}" srcOrd="1" destOrd="0" presId="urn:microsoft.com/office/officeart/2005/8/layout/orgChart1"/>
    <dgm:cxn modelId="{0EEE0773-E8D2-43B7-AA41-081E1E14E153}" type="presOf" srcId="{25523034-21E3-4E83-A377-EF85E17BDAE5}" destId="{7DC42719-9F37-476E-9757-89AD8AB1694A}" srcOrd="0" destOrd="0" presId="urn:microsoft.com/office/officeart/2005/8/layout/orgChart1"/>
    <dgm:cxn modelId="{67A1B1CA-7E0B-4147-BAE5-6172B7D5AD11}" type="presOf" srcId="{88701E3D-A9A9-405E-B5BE-29EB7D5E32E3}" destId="{384CC1AD-0DB6-42F8-8198-8CDB3CB237AD}" srcOrd="1" destOrd="0" presId="urn:microsoft.com/office/officeart/2005/8/layout/orgChart1"/>
    <dgm:cxn modelId="{CD2E8468-1B62-4799-9549-3E5AE8797E86}" srcId="{DB5DDCE6-B913-4908-8105-8A8006604229}" destId="{E3476FD8-3505-41C3-B811-AE45088B9711}" srcOrd="1" destOrd="0" parTransId="{C5067A4E-02C7-4F2F-89EC-17C16ED16674}" sibTransId="{D5C0920E-D842-4189-A62D-0B778B5D6111}"/>
    <dgm:cxn modelId="{A336700F-620E-4835-8DF7-15D846138705}" type="presOf" srcId="{A2C487AB-D20E-4FDF-9706-71D2D732B0E2}" destId="{5F44E7D0-9CF7-4F1C-B19D-6868E7585AC5}" srcOrd="1" destOrd="0" presId="urn:microsoft.com/office/officeart/2005/8/layout/orgChart1"/>
    <dgm:cxn modelId="{4F8EBC4D-3CDB-4215-BB89-ACE169C8758A}" type="presOf" srcId="{89F55950-6CDC-4FF1-8DED-B1239957CD5D}" destId="{25884ECB-E78D-40D3-BB5F-E3613F1F5BCC}" srcOrd="0" destOrd="0" presId="urn:microsoft.com/office/officeart/2005/8/layout/orgChart1"/>
    <dgm:cxn modelId="{5FBA0682-35D2-4A60-B14E-1EC4FC1334BF}" type="presOf" srcId="{BE02E21D-F95D-4903-809D-E1565E8DDF2B}" destId="{09411F87-9E3A-4271-9A10-7E189D5B2824}" srcOrd="1" destOrd="0" presId="urn:microsoft.com/office/officeart/2005/8/layout/orgChart1"/>
    <dgm:cxn modelId="{924A35B2-C1B2-466F-A45F-023374825A61}" srcId="{EDA142C0-9D54-445B-873B-9902674695BC}" destId="{DFD1B79C-A335-49B1-8B6C-74666EC1D31E}" srcOrd="0" destOrd="0" parTransId="{5AB7AE36-22A4-4476-9F59-3D00B3109647}" sibTransId="{5EBE0D27-5BA5-40DF-AAF3-3AE767ED71F7}"/>
    <dgm:cxn modelId="{49FC8012-3121-4B45-B2EC-35713191B9AF}" srcId="{A2C487AB-D20E-4FDF-9706-71D2D732B0E2}" destId="{9B0C4D54-661A-4964-B616-AE17251359B2}" srcOrd="2" destOrd="0" parTransId="{1E2BAB20-4E6B-49FF-91FF-8CC594F42D80}" sibTransId="{820CD2DD-126A-4829-8C88-6B868B3E0F60}"/>
    <dgm:cxn modelId="{7501ED64-A7DF-41DF-A9F7-B965AA885BB3}" type="presOf" srcId="{5AB7AE36-22A4-4476-9F59-3D00B3109647}" destId="{2A4A67C2-41D6-4F28-9F57-CE872BD48668}" srcOrd="0" destOrd="0" presId="urn:microsoft.com/office/officeart/2005/8/layout/orgChart1"/>
    <dgm:cxn modelId="{CBBEE52E-8C00-4938-AD7F-9CAEE703311B}" type="presOf" srcId="{4F1F7D84-B3BD-46BA-AB08-A4FE678AE53D}" destId="{F0AA9C07-55BA-45B8-AADE-238C05572485}" srcOrd="1" destOrd="0" presId="urn:microsoft.com/office/officeart/2005/8/layout/orgChart1"/>
    <dgm:cxn modelId="{2919B07F-B1F7-418B-934E-0E695C1CC0D1}" type="presOf" srcId="{35BA9A21-E767-49B7-9904-D5FA64F1F79B}" destId="{0DB9A800-F874-4504-A467-55C2FD484C2B}" srcOrd="0" destOrd="0" presId="urn:microsoft.com/office/officeart/2005/8/layout/orgChart1"/>
    <dgm:cxn modelId="{1C42BED8-FE73-43DB-942F-BB48D1469FD9}" type="presOf" srcId="{D831130A-E634-4508-8BD7-74D4145A7CF2}" destId="{D0685D3E-D565-4719-8BD6-22958A6BC964}" srcOrd="0" destOrd="0" presId="urn:microsoft.com/office/officeart/2005/8/layout/orgChart1"/>
    <dgm:cxn modelId="{ACE21E00-ABA4-4B0C-ABAC-1E35EF588C96}" type="presOf" srcId="{25523034-21E3-4E83-A377-EF85E17BDAE5}" destId="{E0A063AB-A8CC-4576-BD9B-3B161D5A8244}" srcOrd="1" destOrd="0" presId="urn:microsoft.com/office/officeart/2005/8/layout/orgChart1"/>
    <dgm:cxn modelId="{393364EC-D24A-42A2-A111-6D4281387B8F}" type="presOf" srcId="{7B8EB212-6E22-4045-AC26-B31C4AF96326}" destId="{5A74A8B5-F2D0-4C4E-8AAA-6307A8C85E6B}" srcOrd="1" destOrd="0" presId="urn:microsoft.com/office/officeart/2005/8/layout/orgChart1"/>
    <dgm:cxn modelId="{E4BA8612-EC37-4558-886D-AC9AD997D8FE}" type="presOf" srcId="{1AF4D590-5294-4969-A1E2-BA78421E533F}" destId="{C4CA438A-E0E4-49B0-AB67-6142E0F70DCC}" srcOrd="1" destOrd="0" presId="urn:microsoft.com/office/officeart/2005/8/layout/orgChart1"/>
    <dgm:cxn modelId="{F4FE451A-7763-4205-9EEF-AF67C3CBC3EF}" type="presOf" srcId="{0273CC1C-6429-4E68-AA59-5FC4E93CD21B}" destId="{D59D6AF3-F8C1-4D85-8506-A10CDA836BD4}" srcOrd="1" destOrd="0" presId="urn:microsoft.com/office/officeart/2005/8/layout/orgChart1"/>
    <dgm:cxn modelId="{CA587150-A19F-4466-A6D2-F5CF12919A33}" type="presOf" srcId="{99084E34-A3B3-4103-BCFE-8599A520C709}" destId="{D133E2E4-89D0-41F3-90CD-F566CC722C79}" srcOrd="0" destOrd="0" presId="urn:microsoft.com/office/officeart/2005/8/layout/orgChart1"/>
    <dgm:cxn modelId="{25BD25B1-A213-4519-895E-5F3B29DF0821}" type="presOf" srcId="{B1247A70-4855-4B68-859F-EC270F6B6317}" destId="{AE9C385F-B2F7-4BDA-AC43-CDFCF5D7B6EE}" srcOrd="0" destOrd="0" presId="urn:microsoft.com/office/officeart/2005/8/layout/orgChart1"/>
    <dgm:cxn modelId="{6BE40355-4321-494F-A3D0-8848AEFCDA0B}" type="presOf" srcId="{459A25DA-1303-4C7F-96E7-7B356DF89DF2}" destId="{CD4709B7-4622-4FB5-9217-CF984C03B5C9}" srcOrd="1" destOrd="0" presId="urn:microsoft.com/office/officeart/2005/8/layout/orgChart1"/>
    <dgm:cxn modelId="{ACCFCD89-72AC-4C6C-AB3B-0D2CE25E530E}" type="presOf" srcId="{AB1323D6-3FBE-4F98-94A6-0526023405CB}" destId="{665BE5DF-70E4-4367-B755-2D7F6B0E6DD8}" srcOrd="1" destOrd="0" presId="urn:microsoft.com/office/officeart/2005/8/layout/orgChart1"/>
    <dgm:cxn modelId="{670DF917-84D1-4077-B174-CCD761250EB8}" srcId="{4EF530C5-F010-4C14-9774-37C9E4AC9E81}" destId="{AB8A9596-B940-4181-BF93-C669783D00CE}" srcOrd="0" destOrd="0" parTransId="{45545BB6-9B03-441B-98D5-DE7B2DBFA2DB}" sibTransId="{E3AD01E2-CB71-4820-9426-F466F30FCBC6}"/>
    <dgm:cxn modelId="{B9726DDE-7C46-4D72-B834-01FD49E9CB2C}" type="presOf" srcId="{BCE727BD-EACE-4C5F-913F-169E31C3047B}" destId="{7D857F6B-6549-4486-B90C-366CE4F5F001}" srcOrd="0" destOrd="0" presId="urn:microsoft.com/office/officeart/2005/8/layout/orgChart1"/>
    <dgm:cxn modelId="{1411AF0C-DC3F-4B75-A479-07A890F78958}" type="presOf" srcId="{CB82906D-1672-4F89-90CC-AF4E0CE965BA}" destId="{E5966D1A-FB95-4AAB-8EAC-E432737E4495}" srcOrd="1" destOrd="0" presId="urn:microsoft.com/office/officeart/2005/8/layout/orgChart1"/>
    <dgm:cxn modelId="{475EBB80-4507-40CB-A8C6-0BCF087BCD71}" type="presOf" srcId="{996C3D3D-ED58-4A31-9C70-686FF692D7AD}" destId="{B08930D2-A7B1-4DE9-B6BA-DCE3BFD8BEAA}" srcOrd="0" destOrd="0" presId="urn:microsoft.com/office/officeart/2005/8/layout/orgChart1"/>
    <dgm:cxn modelId="{184E93C9-749A-443F-A957-E0B80B9C0224}" type="presOf" srcId="{4AC98730-7D95-4C96-B8C4-3CCD89FFB48F}" destId="{D19E6D43-598D-45AC-AB68-69BBEA1C792F}" srcOrd="0" destOrd="0" presId="urn:microsoft.com/office/officeart/2005/8/layout/orgChart1"/>
    <dgm:cxn modelId="{385208EC-D04A-4E27-A4FF-5F8A9E78C939}" type="presOf" srcId="{9B0C4D54-661A-4964-B616-AE17251359B2}" destId="{9C0C23C3-235B-444B-BB44-9A4184F07524}" srcOrd="0" destOrd="0" presId="urn:microsoft.com/office/officeart/2005/8/layout/orgChart1"/>
    <dgm:cxn modelId="{8CA14B81-12D9-4131-A814-B4824AFAEBB2}" type="presOf" srcId="{48F13FB9-7509-4A4D-9314-8BE8B64DF5DB}" destId="{1129DB5D-1228-4907-BB1E-095A7187EE95}" srcOrd="1" destOrd="0" presId="urn:microsoft.com/office/officeart/2005/8/layout/orgChart1"/>
    <dgm:cxn modelId="{09E5F278-6658-4F17-9B47-1F2108267919}" type="presOf" srcId="{1AF4D590-5294-4969-A1E2-BA78421E533F}" destId="{934348E6-C73D-4F80-A9AD-9614D4B99853}" srcOrd="0" destOrd="0" presId="urn:microsoft.com/office/officeart/2005/8/layout/orgChart1"/>
    <dgm:cxn modelId="{868D1167-D94B-4272-91CA-C9710F96541B}" type="presOf" srcId="{52118D27-CEC8-4208-A64B-2C08FDB597A0}" destId="{33C37D21-D4FE-4EE6-A5BC-C5F345C9BFC5}" srcOrd="1" destOrd="0" presId="urn:microsoft.com/office/officeart/2005/8/layout/orgChart1"/>
    <dgm:cxn modelId="{AF63B5AC-1DD2-4326-BD9B-75B465E8EB19}" type="presOf" srcId="{DFD1B79C-A335-49B1-8B6C-74666EC1D31E}" destId="{15518961-F4B5-4BC9-B3DA-CABAC772BC96}" srcOrd="1" destOrd="0" presId="urn:microsoft.com/office/officeart/2005/8/layout/orgChart1"/>
    <dgm:cxn modelId="{5C72F939-D724-4783-9B9B-1720814B6E5A}" type="presOf" srcId="{1F4F773C-A018-4792-A0AF-5849121C9E80}" destId="{6EB00284-9BA7-46EB-BC3C-B33AD163B40C}" srcOrd="0" destOrd="0" presId="urn:microsoft.com/office/officeart/2005/8/layout/orgChart1"/>
    <dgm:cxn modelId="{075ABFB2-9258-4C49-99F3-40BF039A93F8}" type="presOf" srcId="{AB1323D6-3FBE-4F98-94A6-0526023405CB}" destId="{EB0FE4C8-14BC-4304-A595-AE8063C24A36}" srcOrd="0" destOrd="0" presId="urn:microsoft.com/office/officeart/2005/8/layout/orgChart1"/>
    <dgm:cxn modelId="{704DEA8E-FFC4-413D-8417-2A55D3A41B7D}" type="presOf" srcId="{EDA142C0-9D54-445B-873B-9902674695BC}" destId="{73966C30-A039-4FE3-B215-4E411D10E94B}" srcOrd="1" destOrd="0" presId="urn:microsoft.com/office/officeart/2005/8/layout/orgChart1"/>
    <dgm:cxn modelId="{5AA4A095-8E36-4B98-9508-A4AB6994040A}" type="presOf" srcId="{040AB84F-7DF8-4BDF-B610-FD72C4E062C1}" destId="{FE30660E-7F44-45DE-9208-086DBA1D36F7}" srcOrd="0" destOrd="0" presId="urn:microsoft.com/office/officeart/2005/8/layout/orgChart1"/>
    <dgm:cxn modelId="{F0526B2C-D4F2-4186-B990-A6EA99A8C946}" type="presOf" srcId="{BD0300BC-E1AE-4BAE-A7DC-AA7102973A7D}" destId="{D6D2530B-0D0E-4676-8EE5-DC37D04C25C8}" srcOrd="0" destOrd="0" presId="urn:microsoft.com/office/officeart/2005/8/layout/orgChart1"/>
    <dgm:cxn modelId="{C87BE183-5357-40EE-BD0C-7722489A4FE5}" srcId="{EDA142C0-9D54-445B-873B-9902674695BC}" destId="{568CF437-299C-4C85-ADA9-F93EC21A65B9}" srcOrd="1" destOrd="0" parTransId="{750CDFC9-5651-4BFA-A1DE-EA58FA889160}" sibTransId="{5CE13966-0D4C-42FF-B7C8-E0EA0444D0E8}"/>
    <dgm:cxn modelId="{C01E9CBF-698B-4DDF-91C5-2CE3DE18F7F4}" type="presOf" srcId="{A5284B8F-2271-4639-8633-EFBC9F302299}" destId="{270783F3-7FD3-453E-8D5D-4722A0DA17FB}" srcOrd="0" destOrd="0" presId="urn:microsoft.com/office/officeart/2005/8/layout/orgChart1"/>
    <dgm:cxn modelId="{4CE6C3FA-95C5-4C18-A4AB-ABD0F7884C05}" type="presOf" srcId="{88701E3D-A9A9-405E-B5BE-29EB7D5E32E3}" destId="{27481943-E03C-4F6E-8DC6-F8092F7A2585}" srcOrd="0" destOrd="0" presId="urn:microsoft.com/office/officeart/2005/8/layout/orgChart1"/>
    <dgm:cxn modelId="{EB8BF512-749B-40A0-A65B-40520F2C6B29}" srcId="{AB8A9596-B940-4181-BF93-C669783D00CE}" destId="{D1082E8F-A087-425B-89EA-B37FE9B67486}" srcOrd="2" destOrd="0" parTransId="{0A73AD4F-09F4-4C79-B068-DEC53AE370F6}" sibTransId="{97544357-B21E-46D3-9312-69F0E3868C8C}"/>
    <dgm:cxn modelId="{1BCFEED0-9B67-476D-83CD-9446D10C1272}" type="presOf" srcId="{BE02E21D-F95D-4903-809D-E1565E8DDF2B}" destId="{031E1716-E8D2-4646-8E67-AA5E4DDE327F}" srcOrd="0" destOrd="0" presId="urn:microsoft.com/office/officeart/2005/8/layout/orgChart1"/>
    <dgm:cxn modelId="{C04D6BCB-F09F-4CA7-BE27-F99336E6486E}" type="presOf" srcId="{10FF8146-9B98-445F-9B41-F65D7944B284}" destId="{196C0A34-6014-4259-AF60-902AD21E5967}" srcOrd="0" destOrd="0" presId="urn:microsoft.com/office/officeart/2005/8/layout/orgChart1"/>
    <dgm:cxn modelId="{2377BE5C-A8C1-472A-A7D3-8883B29667F6}" srcId="{9D64E10E-28B9-4CDF-817D-B1F38FB062D9}" destId="{99084E34-A3B3-4103-BCFE-8599A520C709}" srcOrd="3" destOrd="0" parTransId="{E4D6658E-F929-4B7C-9350-95662FF463FF}" sibTransId="{9E297AC1-7C8B-4A37-A60F-3D0DEC93D3BD}"/>
    <dgm:cxn modelId="{6656F293-2F2B-4EC5-8CE7-B5F1B653417A}" type="presOf" srcId="{133CFF81-8561-4013-BFD4-7A008C89F7C5}" destId="{684B4E17-52E3-4B8F-AF2B-5EC04E42B928}" srcOrd="1" destOrd="0" presId="urn:microsoft.com/office/officeart/2005/8/layout/orgChart1"/>
    <dgm:cxn modelId="{5EFE3285-9F4C-410C-8E1F-C8FCCC99C220}" type="presOf" srcId="{0273CC1C-6429-4E68-AA59-5FC4E93CD21B}" destId="{4CBD350F-806E-4542-8177-B74D8EEE5615}" srcOrd="0" destOrd="0" presId="urn:microsoft.com/office/officeart/2005/8/layout/orgChart1"/>
    <dgm:cxn modelId="{04B27F65-E216-4A7B-89FB-839412134D98}" type="presOf" srcId="{16B86D2A-D744-439A-8EC0-DC8493520CCD}" destId="{88E4FAAF-911A-42A0-A850-19988B1FCEDA}" srcOrd="1" destOrd="0" presId="urn:microsoft.com/office/officeart/2005/8/layout/orgChart1"/>
    <dgm:cxn modelId="{7277DFD2-2B79-41ED-838A-A2E7BE9E73D3}" srcId="{1BA67992-A5C1-4487-A877-D859F456F52F}" destId="{C59F5F7C-612A-43A0-B7DA-E58D2A7B1D33}" srcOrd="3" destOrd="0" parTransId="{35BA9A21-E767-49B7-9904-D5FA64F1F79B}" sibTransId="{C81A0FDD-9317-4554-A831-3DFFB2790C6D}"/>
    <dgm:cxn modelId="{C814095F-B815-46EB-BBEB-EB152C70C7B1}" type="presOf" srcId="{21950C5B-6860-490C-9CFA-36F38A813E6C}" destId="{84FE2ABC-E6B0-4A21-9E05-F3945771BB60}" srcOrd="0" destOrd="0" presId="urn:microsoft.com/office/officeart/2005/8/layout/orgChart1"/>
    <dgm:cxn modelId="{2361AEFC-0270-4AF0-A0E1-DED1B73E9364}" srcId="{9D64E10E-28B9-4CDF-817D-B1F38FB062D9}" destId="{1FBA259B-1B15-4693-A4D6-45E8D52C237C}" srcOrd="0" destOrd="0" parTransId="{217A0EBC-D27E-4FCA-BEB3-AD691E4499C1}" sibTransId="{CB6EE68A-DDF7-4390-A4F9-E573617ADC62}"/>
    <dgm:cxn modelId="{B730C899-9B36-4524-9B99-DBDD9B9B5539}" srcId="{D831130A-E634-4508-8BD7-74D4145A7CF2}" destId="{E0C71598-CED1-4922-AC97-1AE5D6927073}" srcOrd="0" destOrd="0" parTransId="{09DFD293-CA46-4565-AECE-255AB06CA2AA}" sibTransId="{F9923E0F-46C0-4331-A6E6-17F128F2ADFE}"/>
    <dgm:cxn modelId="{53726ABF-EAF0-45AA-897F-0D71A8567F0C}" type="presOf" srcId="{05186D2A-F3AA-429F-BD67-A2C2CEA583CF}" destId="{BB3A6CF0-57D8-4544-9B60-2D5F0D1D93AD}" srcOrd="0" destOrd="0" presId="urn:microsoft.com/office/officeart/2005/8/layout/orgChart1"/>
    <dgm:cxn modelId="{382CD5D0-BE2B-4BEE-88B5-040F2C17FC5F}" type="presOf" srcId="{D2FDD292-4575-485D-84AC-123F8E16CE3E}" destId="{CAB3869D-5860-404A-849E-58702F8F834D}" srcOrd="0" destOrd="0" presId="urn:microsoft.com/office/officeart/2005/8/layout/orgChart1"/>
    <dgm:cxn modelId="{11043A4D-F420-4C08-A6F3-5C8F002B95C5}" type="presOf" srcId="{F21E8948-43DC-46B6-B8DE-B5DF219637C0}" destId="{DA6721BF-E385-4779-BC5D-776C53E59353}" srcOrd="0" destOrd="0" presId="urn:microsoft.com/office/officeart/2005/8/layout/orgChart1"/>
    <dgm:cxn modelId="{4AD59B1E-053C-4364-93AC-7560F25A4EAD}" type="presOf" srcId="{4F976501-4CB2-4FDA-950F-CDD20654A8C8}" destId="{433C8667-3544-4003-B3D0-8C1183B2B50F}" srcOrd="1" destOrd="0" presId="urn:microsoft.com/office/officeart/2005/8/layout/orgChart1"/>
    <dgm:cxn modelId="{CA6BAC03-D152-43C7-8588-772EF90C2E61}" type="presOf" srcId="{90D2F808-2D72-4357-8533-D57A96C03FEA}" destId="{B2FB9371-016A-4389-B255-25663DE442C4}" srcOrd="0" destOrd="0" presId="urn:microsoft.com/office/officeart/2005/8/layout/orgChart1"/>
    <dgm:cxn modelId="{BE8972EB-52E9-4153-A47E-B5D431D6E38E}" type="presOf" srcId="{0C12B572-56CF-4BFC-969E-FA08EE5FEFB5}" destId="{A78D7FFD-EFE8-4C63-B415-DFB7EF00D127}" srcOrd="0" destOrd="0" presId="urn:microsoft.com/office/officeart/2005/8/layout/orgChart1"/>
    <dgm:cxn modelId="{A113FFD8-EF1D-4AB7-9554-1CCDEDE55116}" type="presOf" srcId="{C59F5F7C-612A-43A0-B7DA-E58D2A7B1D33}" destId="{B2821D6D-B441-41FC-BF1C-4F9E054503D0}" srcOrd="0" destOrd="0" presId="urn:microsoft.com/office/officeart/2005/8/layout/orgChart1"/>
    <dgm:cxn modelId="{BD3062B0-B9A9-4E5F-B518-C078A62D9C91}" type="presOf" srcId="{E3476FD8-3505-41C3-B811-AE45088B9711}" destId="{B8DD66C9-406A-4AD9-8622-899F61137402}" srcOrd="1" destOrd="0" presId="urn:microsoft.com/office/officeart/2005/8/layout/orgChart1"/>
    <dgm:cxn modelId="{62736A70-8666-42AE-8EBB-99D7C7447739}" type="presOf" srcId="{4EF530C5-F010-4C14-9774-37C9E4AC9E81}" destId="{802DE9B9-07C0-4BF3-92F5-1FB5308755E2}" srcOrd="0" destOrd="0" presId="urn:microsoft.com/office/officeart/2005/8/layout/orgChart1"/>
    <dgm:cxn modelId="{E10489AA-2221-49D2-81BE-7EF72FFDFC1D}" srcId="{D1082E8F-A087-425B-89EA-B37FE9B67486}" destId="{4F976501-4CB2-4FDA-950F-CDD20654A8C8}" srcOrd="0" destOrd="0" parTransId="{64231EA4-7866-41FB-8AFB-7A1D9B48E67F}" sibTransId="{64096D61-55A0-4A90-94A4-EF95DD82D83B}"/>
    <dgm:cxn modelId="{58CB0E9D-71EA-4ACF-9112-D4E78FC4F393}" type="presOf" srcId="{660AB31B-8EF5-40EF-ABB4-D20C3981E8AD}" destId="{DEB03191-1C3E-427A-894D-004D007AB9C1}" srcOrd="0" destOrd="0" presId="urn:microsoft.com/office/officeart/2005/8/layout/orgChart1"/>
    <dgm:cxn modelId="{0784706F-23F7-43F9-8BC4-9F747DD1B2B7}" type="presOf" srcId="{91A0535E-7ED9-4429-839B-FEF3D30AD9F2}" destId="{8C1816D9-3077-43E7-92E2-20C7745F6CBB}" srcOrd="0" destOrd="0" presId="urn:microsoft.com/office/officeart/2005/8/layout/orgChart1"/>
    <dgm:cxn modelId="{E8683581-959F-4DE9-A395-A796833C10D0}" type="presOf" srcId="{B3248C6B-CADA-4142-BDD9-4E41343F8875}" destId="{5168ADFF-67E4-4D42-83D7-3D64B54D0C30}" srcOrd="0" destOrd="0" presId="urn:microsoft.com/office/officeart/2005/8/layout/orgChart1"/>
    <dgm:cxn modelId="{F911B55B-2383-4CCD-84FB-8E3622D81AEF}" srcId="{D0A650A8-78FB-4524-AA22-F64DBFA6ED39}" destId="{D1EFFB7A-140E-4824-96EB-0E6A9926AB94}" srcOrd="1" destOrd="0" parTransId="{040AB84F-7DF8-4BDF-B610-FD72C4E062C1}" sibTransId="{00B69C95-0DE6-4CE1-BA94-921F4DA81993}"/>
    <dgm:cxn modelId="{6C79D161-12AE-43F9-B143-D2180D4261B7}" type="presOf" srcId="{9B0C4D54-661A-4964-B616-AE17251359B2}" destId="{7942E371-FCCB-4336-832A-A61236AB72EB}" srcOrd="1" destOrd="0" presId="urn:microsoft.com/office/officeart/2005/8/layout/orgChart1"/>
    <dgm:cxn modelId="{D799BA35-23A8-4B90-B36D-738EB08B9977}" type="presOf" srcId="{8429FD75-6E2C-4718-8EB3-C527937B00BA}" destId="{5A3EEDDC-94ED-4C34-80E1-7C46067DF7BC}" srcOrd="0" destOrd="0" presId="urn:microsoft.com/office/officeart/2005/8/layout/orgChart1"/>
    <dgm:cxn modelId="{155BC770-FBCC-4B32-9E40-F721573C4505}" type="presOf" srcId="{AB8A9596-B940-4181-BF93-C669783D00CE}" destId="{8D860F8D-4CAF-4D1E-BAD4-F0A524A34720}" srcOrd="0" destOrd="0" presId="urn:microsoft.com/office/officeart/2005/8/layout/orgChart1"/>
    <dgm:cxn modelId="{60DEA103-DDD3-44C8-898B-55CBC24807E3}" srcId="{AB8A9596-B940-4181-BF93-C669783D00CE}" destId="{0273CC1C-6429-4E68-AA59-5FC4E93CD21B}" srcOrd="7" destOrd="0" parTransId="{D5E7EA74-AFF4-41F8-978B-1D1E56288216}" sibTransId="{75043A3C-97D8-48D0-A222-3A001A4E18A8}"/>
    <dgm:cxn modelId="{02C1CF12-79D1-4752-A176-815964E092CE}" type="presOf" srcId="{133CFF81-8561-4013-BFD4-7A008C89F7C5}" destId="{A3A08599-5831-48BE-972B-0B1F6BE7B149}" srcOrd="0" destOrd="0" presId="urn:microsoft.com/office/officeart/2005/8/layout/orgChart1"/>
    <dgm:cxn modelId="{C20BC3D7-A617-45F6-8BD5-85302FD4B49B}" type="presOf" srcId="{31404484-4AFF-4548-B1F9-6E1C88F44251}" destId="{1D0A1510-69D3-4C3F-B44C-B399CB1A64A8}" srcOrd="0" destOrd="0" presId="urn:microsoft.com/office/officeart/2005/8/layout/orgChart1"/>
    <dgm:cxn modelId="{5C1DF1B3-8FC5-42CC-A3E6-27C75EBA0238}" type="presOf" srcId="{B7504558-2E0B-4AE8-9404-79EA54B41B4D}" destId="{A11C3E55-8D45-4079-9D62-36BD55ADDB9B}" srcOrd="0" destOrd="0" presId="urn:microsoft.com/office/officeart/2005/8/layout/orgChart1"/>
    <dgm:cxn modelId="{BF6C92CE-1016-4F7F-AA2B-504B3495AC37}" type="presOf" srcId="{6075DDDD-028D-4CB1-B2C2-0AB00361AD25}" destId="{CA237E28-B372-4C6C-9BCD-209E112EDB5F}" srcOrd="0" destOrd="0" presId="urn:microsoft.com/office/officeart/2005/8/layout/orgChart1"/>
    <dgm:cxn modelId="{4B413BF1-EABC-4D31-9E57-850A4A60DCDD}" type="presOf" srcId="{D1082E8F-A087-425B-89EA-B37FE9B67486}" destId="{79BF109D-6FDC-4E02-8255-F7A51DBC0146}" srcOrd="1" destOrd="0" presId="urn:microsoft.com/office/officeart/2005/8/layout/orgChart1"/>
    <dgm:cxn modelId="{997385F0-326E-4892-A278-ADCB3DC02028}" srcId="{459A25DA-1303-4C7F-96E7-7B356DF89DF2}" destId="{35CC73D6-47A0-4DC3-8532-DDAFCFEAE177}" srcOrd="1" destOrd="0" parTransId="{E974DE68-430A-4BD7-B078-6049BD7181F5}" sibTransId="{5F98F489-FF32-48C3-A0D0-29E70DA50C1D}"/>
    <dgm:cxn modelId="{11B34A52-25A1-4385-A24C-91C67D06DC46}" srcId="{AB8A9596-B940-4181-BF93-C669783D00CE}" destId="{1F4F773C-A018-4792-A0AF-5849121C9E80}" srcOrd="9" destOrd="0" parTransId="{A85F09D8-9B4A-456D-B346-D93286A7625F}" sibTransId="{4A5F5DEB-3BF8-4878-9ED5-BF40DD38E152}"/>
    <dgm:cxn modelId="{BEF0DE97-2791-4E61-BEEE-C0E2E707B778}" srcId="{10FF8146-9B98-445F-9B41-F65D7944B284}" destId="{817F258E-209C-4EB1-A0B4-29868627D0CB}" srcOrd="1" destOrd="0" parTransId="{31404484-4AFF-4548-B1F9-6E1C88F44251}" sibTransId="{CB1A253B-D2DA-468D-A017-C260CC7214E4}"/>
    <dgm:cxn modelId="{59F06C96-070C-4996-BC03-92414093CD59}" type="presOf" srcId="{060DB7B8-6A88-4DFD-A18E-92CBCE6583C3}" destId="{8318F75B-9654-4BDF-B307-7F95CE45C29F}" srcOrd="1" destOrd="0" presId="urn:microsoft.com/office/officeart/2005/8/layout/orgChart1"/>
    <dgm:cxn modelId="{3C486886-0ABD-4C25-A8DF-9E9AEAD25B7D}" type="presOf" srcId="{459A25DA-1303-4C7F-96E7-7B356DF89DF2}" destId="{B92E0A25-0365-4EF4-BA51-80E75A70ACA2}" srcOrd="0" destOrd="0" presId="urn:microsoft.com/office/officeart/2005/8/layout/orgChart1"/>
    <dgm:cxn modelId="{B74C3898-F827-4C70-87C3-06326B4B47B2}" srcId="{459A25DA-1303-4C7F-96E7-7B356DF89DF2}" destId="{0C12B572-56CF-4BFC-969E-FA08EE5FEFB5}" srcOrd="2" destOrd="0" parTransId="{95EDA32E-DB37-4871-90E6-1A33AC24040D}" sibTransId="{0EA8E6F8-A6C4-4C0D-88EC-463BCAC7F3AA}"/>
    <dgm:cxn modelId="{A00886BD-4450-4134-8104-F41076E9995D}" type="presOf" srcId="{3920C21E-8F9F-43DB-9DF4-DA1902E810BE}" destId="{572901F2-C09B-4B39-A6E5-FFE0669375DC}" srcOrd="1" destOrd="0" presId="urn:microsoft.com/office/officeart/2005/8/layout/orgChart1"/>
    <dgm:cxn modelId="{F7E66EEF-9519-4099-8FD3-2A6121789D93}" srcId="{10FF8146-9B98-445F-9B41-F65D7944B284}" destId="{52118D27-CEC8-4208-A64B-2C08FDB597A0}" srcOrd="0" destOrd="0" parTransId="{FAEA9984-903B-440E-9105-1620D9016522}" sibTransId="{2AD90C68-20A5-45E1-B66C-FA9FFE0CDA80}"/>
    <dgm:cxn modelId="{A99A7BF7-7E70-47B3-93B5-7BADDA11ED1C}" type="presOf" srcId="{E974DE68-430A-4BD7-B078-6049BD7181F5}" destId="{F2CE6550-6D42-4BC4-845F-9C29CB43535F}" srcOrd="0" destOrd="0" presId="urn:microsoft.com/office/officeart/2005/8/layout/orgChart1"/>
    <dgm:cxn modelId="{60C462DB-6EF2-4AE8-B707-F5D91B418BD5}" type="presOf" srcId="{B7A10D65-7CC0-4990-9E79-2083DCDA1681}" destId="{39D2FCAE-0855-4765-B56F-66C766A872F9}" srcOrd="0" destOrd="0" presId="urn:microsoft.com/office/officeart/2005/8/layout/orgChart1"/>
    <dgm:cxn modelId="{693519C3-703C-4519-8B31-5D45A8B30D7D}" type="presOf" srcId="{35CC73D6-47A0-4DC3-8532-DDAFCFEAE177}" destId="{047CBE7B-AF46-4DFE-B064-20232A9725CC}" srcOrd="1" destOrd="0" presId="urn:microsoft.com/office/officeart/2005/8/layout/orgChart1"/>
    <dgm:cxn modelId="{96267035-AC76-4DAB-9639-271A6E2F52BA}" srcId="{4EF530C5-F010-4C14-9774-37C9E4AC9E81}" destId="{77EE3ADA-E7F9-493A-8027-C8B3DAC43EC7}" srcOrd="1" destOrd="0" parTransId="{32E4DD4F-3E81-4D68-A7B4-70AE53724286}" sibTransId="{621B46AE-448E-4D04-80F8-321CB07225A2}"/>
    <dgm:cxn modelId="{52E2D4C8-162E-4D17-99F3-AC4B1073C175}" type="presOf" srcId="{D1082E8F-A087-425B-89EA-B37FE9B67486}" destId="{673B6278-79A2-45B2-9531-4DA804CE34F4}" srcOrd="0" destOrd="0" presId="urn:microsoft.com/office/officeart/2005/8/layout/orgChart1"/>
    <dgm:cxn modelId="{6C9518EF-E0F2-41E6-9677-CAE2968B169D}" type="presOf" srcId="{817F258E-209C-4EB1-A0B4-29868627D0CB}" destId="{2AB0E282-76F9-4CF1-ADDD-FC050C6FD9F4}" srcOrd="1" destOrd="0" presId="urn:microsoft.com/office/officeart/2005/8/layout/orgChart1"/>
    <dgm:cxn modelId="{C2E66096-433C-4B64-AF2B-C9872396C3A7}" type="presOf" srcId="{E0C71598-CED1-4922-AC97-1AE5D6927073}" destId="{0307F423-F0A6-44B7-893B-C5CAD1CF9D89}" srcOrd="1" destOrd="0" presId="urn:microsoft.com/office/officeart/2005/8/layout/orgChart1"/>
    <dgm:cxn modelId="{6D7EFB9A-7567-4236-9CA6-55A74FD59371}" type="presOf" srcId="{589625B1-C527-414D-BE9D-083D470C3269}" destId="{75C1F09A-F15A-43FB-BF74-4DE2DF26F810}" srcOrd="0" destOrd="0" presId="urn:microsoft.com/office/officeart/2005/8/layout/orgChart1"/>
    <dgm:cxn modelId="{2DC0D108-44CC-4D03-AADE-7C97717BE672}" srcId="{1BA67992-A5C1-4487-A877-D859F456F52F}" destId="{D2FDD292-4575-485D-84AC-123F8E16CE3E}" srcOrd="2" destOrd="0" parTransId="{2CF08B7E-835A-4AEC-ABB0-81A7109C6ACD}" sibTransId="{D9385A32-66DA-4D16-9472-35FC64D80917}"/>
    <dgm:cxn modelId="{6C11165C-9599-4821-89AE-5B52B6287A96}" type="presOf" srcId="{8A958697-8C19-448E-95E7-1087525CD395}" destId="{297B79F5-35C1-47FC-B0D0-17E7E0BF5BF2}" srcOrd="0" destOrd="0" presId="urn:microsoft.com/office/officeart/2005/8/layout/orgChart1"/>
    <dgm:cxn modelId="{821E5784-0CEB-43D4-9C2B-6B7010F89092}" srcId="{AB8A9596-B940-4181-BF93-C669783D00CE}" destId="{EDA142C0-9D54-445B-873B-9902674695BC}" srcOrd="5" destOrd="0" parTransId="{B3248C6B-CADA-4142-BDD9-4E41343F8875}" sibTransId="{E7852B9E-6D00-4255-A3FD-7F9D80488DE3}"/>
    <dgm:cxn modelId="{E7C1EB17-CD36-44ED-9FFC-D362808C030B}" srcId="{AB8A9596-B940-4181-BF93-C669783D00CE}" destId="{060DB7B8-6A88-4DFD-A18E-92CBCE6583C3}" srcOrd="14" destOrd="0" parTransId="{91A0535E-7ED9-4429-839B-FEF3D30AD9F2}" sibTransId="{D69AE2B1-55D7-4DB1-B63F-175ECF71455F}"/>
    <dgm:cxn modelId="{82989F94-C09D-4A10-B9B0-C6B6FAFFE3CD}" type="presOf" srcId="{6E0E3034-ADE3-4E54-A23A-F6C47C754AED}" destId="{55D75D4B-0A14-46CF-8D0F-A44C325A12A9}" srcOrd="0" destOrd="0" presId="urn:microsoft.com/office/officeart/2005/8/layout/orgChart1"/>
    <dgm:cxn modelId="{C79CFE3A-2295-423A-AAD5-0A68328BDA39}" srcId="{1BA67992-A5C1-4487-A877-D859F456F52F}" destId="{25523034-21E3-4E83-A377-EF85E17BDAE5}" srcOrd="0" destOrd="0" parTransId="{5914B900-A6B3-4494-BDC7-94335DB80F44}" sibTransId="{D489605B-2A27-4E49-B2B6-5FCE4ABC661B}"/>
    <dgm:cxn modelId="{B62B0D50-B1A4-4A28-9976-921CCF459ECE}" type="presOf" srcId="{C4B090DA-2BCB-4984-BC86-EC19074C54EC}" destId="{0CB52A20-6E19-496F-837A-8A814F346C8C}" srcOrd="0" destOrd="0" presId="urn:microsoft.com/office/officeart/2005/8/layout/orgChart1"/>
    <dgm:cxn modelId="{69B37B3A-E46B-4AB7-903C-EE5B6A05C8A4}" type="presOf" srcId="{A9D1AD03-407B-42A1-B5B5-2DA9937A58CE}" destId="{55A1B330-7AAB-44BC-8EAD-8B6F3B07C58E}" srcOrd="0" destOrd="0" presId="urn:microsoft.com/office/officeart/2005/8/layout/orgChart1"/>
    <dgm:cxn modelId="{E1FEFA28-AC18-4839-B6B8-A9E842D44B52}" type="presOf" srcId="{513B5653-C672-4B12-8113-7C8B048C0CE1}" destId="{D64D3FAD-F5FC-4E95-8949-4591CC84AC81}" srcOrd="0" destOrd="0" presId="urn:microsoft.com/office/officeart/2005/8/layout/orgChart1"/>
    <dgm:cxn modelId="{B24E0385-987E-4DDF-A0DA-3891D22D088E}" type="presOf" srcId="{FAEA9984-903B-440E-9105-1620D9016522}" destId="{59B4CAFE-4BA0-45E7-92B9-625C68934B3C}" srcOrd="0" destOrd="0" presId="urn:microsoft.com/office/officeart/2005/8/layout/orgChart1"/>
    <dgm:cxn modelId="{ACFA52D9-4635-48D7-AB05-EB6029C05E45}" type="presOf" srcId="{35CC73D6-47A0-4DC3-8532-DDAFCFEAE177}" destId="{52CE8395-7618-4B30-9628-D527910EC4BB}" srcOrd="0" destOrd="0" presId="urn:microsoft.com/office/officeart/2005/8/layout/orgChart1"/>
    <dgm:cxn modelId="{DAC6C227-EBC2-4CD8-93F0-9594F86D2ACF}" type="presOf" srcId="{09DFD293-CA46-4565-AECE-255AB06CA2AA}" destId="{ABCE9BBE-2F7B-4C6E-8C58-197FCD6DE217}" srcOrd="0" destOrd="0" presId="urn:microsoft.com/office/officeart/2005/8/layout/orgChart1"/>
    <dgm:cxn modelId="{5733AEA3-2DCD-4883-AF9F-1F018E5A4A04}" srcId="{D0A650A8-78FB-4524-AA22-F64DBFA6ED39}" destId="{16B86D2A-D744-439A-8EC0-DC8493520CCD}" srcOrd="0" destOrd="0" parTransId="{EB3B8E91-8BF1-462D-9379-CBD08F9B35BA}" sibTransId="{D75FA341-0068-46F3-9ABC-25239463D1B5}"/>
    <dgm:cxn modelId="{1A49FF94-BC52-44F5-B80C-D656A392DE0A}" type="presOf" srcId="{95EDA32E-DB37-4871-90E6-1A33AC24040D}" destId="{D5654B84-1D6F-4568-AD6C-2A6E090EF2C1}" srcOrd="0" destOrd="0" presId="urn:microsoft.com/office/officeart/2005/8/layout/orgChart1"/>
    <dgm:cxn modelId="{9E02F818-20E1-42D4-A849-AF7E9F58B9AA}" type="presOf" srcId="{1E2BAB20-4E6B-49FF-91FF-8CC594F42D80}" destId="{47B9268B-4A2F-4C34-A662-8CDDFB6A13A0}" srcOrd="0" destOrd="0" presId="urn:microsoft.com/office/officeart/2005/8/layout/orgChart1"/>
    <dgm:cxn modelId="{35AAB649-773D-4AD7-A440-68BD74395EAE}" srcId="{AB8A9596-B940-4181-BF93-C669783D00CE}" destId="{16C3774C-233E-4196-BFA7-9E6600F8DD85}" srcOrd="1" destOrd="0" parTransId="{C15CE757-2ABA-41B0-83E8-8D08D26B5C66}" sibTransId="{8DDBFA35-342C-4E75-8C44-6FF66192650F}"/>
    <dgm:cxn modelId="{ADDCC11B-A3BC-4791-8228-B293DA59FD3C}" type="presOf" srcId="{64231EA4-7866-41FB-8AFB-7A1D9B48E67F}" destId="{96B965CF-B216-4901-B7BD-6FBC862F12C8}" srcOrd="0" destOrd="0" presId="urn:microsoft.com/office/officeart/2005/8/layout/orgChart1"/>
    <dgm:cxn modelId="{02009E22-4710-4A02-84D4-EEBA757C7C71}" type="presOf" srcId="{1BA67992-A5C1-4487-A877-D859F456F52F}" destId="{74DE2F9E-6A55-4E26-8BC4-C128B45E58ED}" srcOrd="0" destOrd="0" presId="urn:microsoft.com/office/officeart/2005/8/layout/orgChart1"/>
    <dgm:cxn modelId="{758BE0E8-21F3-4F69-87FE-636D9ED5B797}" type="presOf" srcId="{AB8A9596-B940-4181-BF93-C669783D00CE}" destId="{403E21E7-FD17-426F-8882-A0300F161947}" srcOrd="1" destOrd="0" presId="urn:microsoft.com/office/officeart/2005/8/layout/orgChart1"/>
    <dgm:cxn modelId="{4B692649-2D9D-4244-BCCB-C091150DC741}" type="presOf" srcId="{9D64E10E-28B9-4CDF-817D-B1F38FB062D9}" destId="{0EC0880A-1ECA-4FE6-9596-2173EE9A9DD6}" srcOrd="1" destOrd="0" presId="urn:microsoft.com/office/officeart/2005/8/layout/orgChart1"/>
    <dgm:cxn modelId="{F13D5AA4-52F6-4805-997C-D420CF1E566D}" srcId="{459A25DA-1303-4C7F-96E7-7B356DF89DF2}" destId="{88701E3D-A9A9-405E-B5BE-29EB7D5E32E3}" srcOrd="0" destOrd="0" parTransId="{BCE727BD-EACE-4C5F-913F-169E31C3047B}" sibTransId="{B6931762-F2D2-4BB6-B071-589199AC8E01}"/>
    <dgm:cxn modelId="{01C833A7-8F11-4A1C-8B6E-021910B199C7}" type="presOf" srcId="{060DB7B8-6A88-4DFD-A18E-92CBCE6583C3}" destId="{FC31CD0E-A652-41EF-8C90-E17207E803E9}" srcOrd="0" destOrd="0" presId="urn:microsoft.com/office/officeart/2005/8/layout/orgChart1"/>
    <dgm:cxn modelId="{0D0536DC-005A-4351-8460-70B45A333644}" type="presOf" srcId="{DB5DDCE6-B913-4908-8105-8A8006604229}" destId="{AE8240ED-FB8A-4B77-A79D-1CD8888D15C7}" srcOrd="1" destOrd="0" presId="urn:microsoft.com/office/officeart/2005/8/layout/orgChart1"/>
    <dgm:cxn modelId="{7570873A-399C-4D7D-832A-73887F469034}" srcId="{DB5DDCE6-B913-4908-8105-8A8006604229}" destId="{AB1323D6-3FBE-4F98-94A6-0526023405CB}" srcOrd="0" destOrd="0" parTransId="{183212E7-2261-46AB-814F-A394E5BFB6A4}" sibTransId="{C7C71B46-BFB3-4414-B15B-92EB670D828B}"/>
    <dgm:cxn modelId="{93D30FBD-8037-44DC-9ED6-9BF9B1DDC869}" type="presOf" srcId="{A85F09D8-9B4A-456D-B346-D93286A7625F}" destId="{D04014BA-E39A-405E-B8BA-C11DA6DF2406}" srcOrd="0" destOrd="0" presId="urn:microsoft.com/office/officeart/2005/8/layout/orgChart1"/>
    <dgm:cxn modelId="{E9B83732-1FB9-48FB-AAB5-F34852E4A386}" type="presOf" srcId="{D0A650A8-78FB-4524-AA22-F64DBFA6ED39}" destId="{2260BF40-6018-46AA-98C2-F3BC249C75A2}" srcOrd="1" destOrd="0" presId="urn:microsoft.com/office/officeart/2005/8/layout/orgChart1"/>
    <dgm:cxn modelId="{F99FA867-2E63-43AD-93B1-CE8AD100F84E}" type="presOf" srcId="{F4F63A33-94A7-4768-A731-22103707FB14}" destId="{5FF532D2-EBD8-491B-9F3C-BA0C0CF7F24B}" srcOrd="1" destOrd="0" presId="urn:microsoft.com/office/officeart/2005/8/layout/orgChart1"/>
    <dgm:cxn modelId="{D12F225F-B840-47A4-8A77-D25A07E0524D}" type="presOf" srcId="{2CF08B7E-835A-4AEC-ABB0-81A7109C6ACD}" destId="{4F95ACEF-11B5-4AB8-ABC1-5F4DA4AB4FCC}" srcOrd="0" destOrd="0" presId="urn:microsoft.com/office/officeart/2005/8/layout/orgChart1"/>
    <dgm:cxn modelId="{CE364A29-2548-4BE8-8DF0-24E485098DAB}" type="presOf" srcId="{D2FDD292-4575-485D-84AC-123F8E16CE3E}" destId="{FF16C99A-1A96-4689-AEF3-D298FEB2DB73}" srcOrd="1" destOrd="0" presId="urn:microsoft.com/office/officeart/2005/8/layout/orgChart1"/>
    <dgm:cxn modelId="{E115243A-A5AD-4CBC-B51E-2F5A11787C97}" type="presOf" srcId="{10FF8146-9B98-445F-9B41-F65D7944B284}" destId="{7F18F06B-1ED2-43D4-A3F7-6428B03502B9}" srcOrd="1" destOrd="0" presId="urn:microsoft.com/office/officeart/2005/8/layout/orgChart1"/>
    <dgm:cxn modelId="{E45CAE82-CECC-4E3E-A950-6C0874F4FDA7}" srcId="{DB5DDCE6-B913-4908-8105-8A8006604229}" destId="{9F31973B-7314-466F-AC1A-31DBD4BDF3CD}" srcOrd="4" destOrd="0" parTransId="{B7504558-2E0B-4AE8-9404-79EA54B41B4D}" sibTransId="{9AFFDA6C-501A-46DA-9612-640FBE365C5D}"/>
    <dgm:cxn modelId="{8119537D-44F7-4E4B-A60D-C954840350A7}" type="presOf" srcId="{656D70AD-D7C0-4E3B-AEBF-8C9AEB9DD6E5}" destId="{230DB9C3-C1C3-432A-9EF2-AD4969BC8C5E}" srcOrd="0" destOrd="0" presId="urn:microsoft.com/office/officeart/2005/8/layout/orgChart1"/>
    <dgm:cxn modelId="{148D80D9-B4C2-40DA-93D0-714B38A9BBA8}" type="presOf" srcId="{F21E8948-43DC-46B6-B8DE-B5DF219637C0}" destId="{70E3A3F5-6474-474F-857E-B6C3364346C9}" srcOrd="1" destOrd="0" presId="urn:microsoft.com/office/officeart/2005/8/layout/orgChart1"/>
    <dgm:cxn modelId="{63355195-A43D-4595-B28B-C45472E46E95}" srcId="{9D64E10E-28B9-4CDF-817D-B1F38FB062D9}" destId="{BE02E21D-F95D-4903-809D-E1565E8DDF2B}" srcOrd="2" destOrd="0" parTransId="{6075DDDD-028D-4CB1-B2C2-0AB00361AD25}" sibTransId="{A6106E90-1255-4D22-B993-8B8F3D7F3A85}"/>
    <dgm:cxn modelId="{EA8E6C9D-76D0-4A6B-B5D4-C813FA8EDC1F}" type="presOf" srcId="{88C2CF90-5967-4D14-855D-69F3D86790CF}" destId="{D6C5BE7D-0104-416C-9B09-4EBF32A04338}" srcOrd="0" destOrd="0" presId="urn:microsoft.com/office/officeart/2005/8/layout/orgChart1"/>
    <dgm:cxn modelId="{1DE38194-FE22-44DD-85A5-596FCF965FB7}" srcId="{0273CC1C-6429-4E68-AA59-5FC4E93CD21B}" destId="{9C44787D-5FC7-40E5-8474-016D22D95B98}" srcOrd="1" destOrd="0" parTransId="{719C3A8D-8CE3-47D2-8723-8CCEBF3E94BC}" sibTransId="{4E6C5EC1-D1A7-4074-AFAA-C463FA4423CB}"/>
    <dgm:cxn modelId="{1EF2E279-6497-4725-85E0-59999E53F6AF}" srcId="{1BA67992-A5C1-4487-A877-D859F456F52F}" destId="{CB82906D-1672-4F89-90CC-AF4E0CE965BA}" srcOrd="1" destOrd="0" parTransId="{9394F210-2A65-4156-9EED-4BFC38228605}" sibTransId="{03640143-D93A-4881-BA04-7AA03781B488}"/>
    <dgm:cxn modelId="{0C79A700-EAEA-444D-A0FF-6BF628BCDBCA}" srcId="{0273CC1C-6429-4E68-AA59-5FC4E93CD21B}" destId="{656D70AD-D7C0-4E3B-AEBF-8C9AEB9DD6E5}" srcOrd="0" destOrd="0" parTransId="{47803100-944B-49E3-BDCB-477FE65E75AD}" sibTransId="{7C7F1932-0DEA-4FEF-8073-8FFF59210755}"/>
    <dgm:cxn modelId="{D262DCF3-9F66-4EFD-82D7-468E45FE8609}" type="presOf" srcId="{C5067A4E-02C7-4F2F-89EC-17C16ED16674}" destId="{3D9D3AD5-B90A-44BE-AC67-A375E751E502}" srcOrd="0" destOrd="0" presId="urn:microsoft.com/office/officeart/2005/8/layout/orgChart1"/>
    <dgm:cxn modelId="{777F6A4A-B93F-4A66-87D0-E08319AE580D}" type="presOf" srcId="{D5E7EA74-AFF4-41F8-978B-1D1E56288216}" destId="{3A1B8AF7-303E-4404-940E-8A3A50BB3E2C}" srcOrd="0" destOrd="0" presId="urn:microsoft.com/office/officeart/2005/8/layout/orgChart1"/>
    <dgm:cxn modelId="{BB6444CB-D278-4496-BD9E-49A412DE7BFF}" type="presOf" srcId="{750CDFC9-5651-4BFA-A1DE-EA58FA889160}" destId="{95A17449-E995-497F-8E23-83B133EC4C2D}" srcOrd="0" destOrd="0" presId="urn:microsoft.com/office/officeart/2005/8/layout/orgChart1"/>
    <dgm:cxn modelId="{48F002EC-5087-4C9C-8423-DEB902BE336D}" type="presOf" srcId="{DFD1B79C-A335-49B1-8B6C-74666EC1D31E}" destId="{6BE8A085-2FE3-4670-A604-3D3ED8F42E36}" srcOrd="0" destOrd="0" presId="urn:microsoft.com/office/officeart/2005/8/layout/orgChart1"/>
    <dgm:cxn modelId="{B46880E3-04E8-4CF7-8F1C-CDA5ACB6DEA7}" type="presOf" srcId="{0C12B572-56CF-4BFC-969E-FA08EE5FEFB5}" destId="{322D7351-8365-4FB9-AC5B-79167B2036A1}" srcOrd="1" destOrd="0" presId="urn:microsoft.com/office/officeart/2005/8/layout/orgChart1"/>
    <dgm:cxn modelId="{52DE5583-3D37-4F93-92B5-212F5EBCFFE7}" type="presOf" srcId="{48F13FB9-7509-4A4D-9314-8BE8B64DF5DB}" destId="{2C2DD782-5738-4BED-AC25-EA922E196E78}" srcOrd="0" destOrd="0" presId="urn:microsoft.com/office/officeart/2005/8/layout/orgChart1"/>
    <dgm:cxn modelId="{60A57CB4-E0C3-422B-B93E-707290E40CAF}" srcId="{D1082E8F-A087-425B-89EA-B37FE9B67486}" destId="{F21E8948-43DC-46B6-B8DE-B5DF219637C0}" srcOrd="1" destOrd="0" parTransId="{B1247A70-4855-4B68-859F-EC270F6B6317}" sibTransId="{87EDC1F5-8EA0-41F6-BD88-B9425957D24C}"/>
    <dgm:cxn modelId="{0E8736B1-5251-438A-880D-3BE5E3958E1A}" type="presOf" srcId="{EDA142C0-9D54-445B-873B-9902674695BC}" destId="{475C82E2-B5B0-4542-9D29-D630FC1E151C}" srcOrd="0" destOrd="0" presId="urn:microsoft.com/office/officeart/2005/8/layout/orgChart1"/>
    <dgm:cxn modelId="{AEB2996F-E5B3-4E03-8487-5491629C3048}" type="presOf" srcId="{E0C71598-CED1-4922-AC97-1AE5D6927073}" destId="{72A1D985-B03C-4434-86E3-D312E7CDE5FA}" srcOrd="0" destOrd="0" presId="urn:microsoft.com/office/officeart/2005/8/layout/orgChart1"/>
    <dgm:cxn modelId="{E1E0075A-DBAF-4012-B08C-DA06A18B02FC}" type="presOf" srcId="{7184AEAC-78C0-46AD-BC83-3C4626A99951}" destId="{07809E7C-0EE2-44B0-A347-05E7C565D7EE}" srcOrd="0" destOrd="0" presId="urn:microsoft.com/office/officeart/2005/8/layout/orgChart1"/>
    <dgm:cxn modelId="{B12DF6D5-0FBA-4726-910A-E5AE6E11689C}" srcId="{AB8A9596-B940-4181-BF93-C669783D00CE}" destId="{1BA67992-A5C1-4487-A877-D859F456F52F}" srcOrd="13" destOrd="0" parTransId="{6E0E3034-ADE3-4E54-A23A-F6C47C754AED}" sibTransId="{51A60F15-82A1-48BD-83D4-6491ED9F831E}"/>
    <dgm:cxn modelId="{BC4431C1-2660-4DCA-BD43-40D27ABB5728}" type="presOf" srcId="{7B8EB212-6E22-4045-AC26-B31C4AF96326}" destId="{1ED3DC66-A403-4882-B273-73FBEC50555C}" srcOrd="0" destOrd="0" presId="urn:microsoft.com/office/officeart/2005/8/layout/orgChart1"/>
    <dgm:cxn modelId="{C4074226-3957-4FE6-97B5-84446CC7B710}" type="presOf" srcId="{568CF437-299C-4C85-ADA9-F93EC21A65B9}" destId="{7741907F-E48D-4DE5-A819-47903F18C284}" srcOrd="0" destOrd="0" presId="urn:microsoft.com/office/officeart/2005/8/layout/orgChart1"/>
    <dgm:cxn modelId="{65D62D7F-AC2A-4DF7-B723-F8FA790AC5FA}" type="presOf" srcId="{1F4F773C-A018-4792-A0AF-5849121C9E80}" destId="{C40A7F20-B4D7-4EB6-A664-B1F923AAA530}" srcOrd="1" destOrd="0" presId="urn:microsoft.com/office/officeart/2005/8/layout/orgChart1"/>
    <dgm:cxn modelId="{3EB6C080-A3AF-4389-BFFE-F833D7593FF7}" type="presOf" srcId="{817F258E-209C-4EB1-A0B4-29868627D0CB}" destId="{3078B92A-3D85-4A59-AEDF-27A795C35017}" srcOrd="0" destOrd="0" presId="urn:microsoft.com/office/officeart/2005/8/layout/orgChart1"/>
    <dgm:cxn modelId="{D1312DC4-17C1-4A5F-9C46-162FE757FFF0}" type="presOf" srcId="{52118D27-CEC8-4208-A64B-2C08FDB597A0}" destId="{A18A997B-FF1B-4BE9-8FBA-0B921A4D4A40}" srcOrd="0" destOrd="0" presId="urn:microsoft.com/office/officeart/2005/8/layout/orgChart1"/>
    <dgm:cxn modelId="{5FE94187-B871-46D4-B790-65D09348446B}" type="presOf" srcId="{0A73AD4F-09F4-4C79-B068-DEC53AE370F6}" destId="{EB10CFFB-EEB1-4398-87BA-B156F62DDFE9}" srcOrd="0" destOrd="0" presId="urn:microsoft.com/office/officeart/2005/8/layout/orgChart1"/>
    <dgm:cxn modelId="{B823205C-DEEB-4CFE-ABFD-15348E65CB13}" srcId="{D831130A-E634-4508-8BD7-74D4145A7CF2}" destId="{133CFF81-8561-4013-BFD4-7A008C89F7C5}" srcOrd="1" destOrd="0" parTransId="{90D2F808-2D72-4357-8533-D57A96C03FEA}" sibTransId="{0FFAE6BC-4AEC-436B-B0FB-3B16A7FD69DE}"/>
    <dgm:cxn modelId="{F9A8CAED-EFC7-4CE1-88E4-995F7D652B8D}" type="presOf" srcId="{9D64E10E-28B9-4CDF-817D-B1F38FB062D9}" destId="{0B891192-55FB-4FF6-9D72-D5737079CDA9}" srcOrd="0" destOrd="0" presId="urn:microsoft.com/office/officeart/2005/8/layout/orgChart1"/>
    <dgm:cxn modelId="{DC2E9057-BB47-48BB-A917-E66680A51AFE}" type="presOf" srcId="{C15CE757-2ABA-41B0-83E8-8D08D26B5C66}" destId="{0D77C6EE-9275-435D-80A0-74230EB6F0D8}" srcOrd="0" destOrd="0" presId="urn:microsoft.com/office/officeart/2005/8/layout/orgChart1"/>
    <dgm:cxn modelId="{3531DB13-3D56-426F-91E8-BEC637271C91}" type="presOf" srcId="{9C44787D-5FC7-40E5-8474-016D22D95B98}" destId="{6A0F200A-22E1-4764-83FC-C537C43E7B20}" srcOrd="1" destOrd="0" presId="urn:microsoft.com/office/officeart/2005/8/layout/orgChart1"/>
    <dgm:cxn modelId="{388E7EE0-4916-4E0F-9773-A30EB37FBE30}" type="presOf" srcId="{47803100-944B-49E3-BDCB-477FE65E75AD}" destId="{C9D88450-296A-4DBA-8132-05DE81B30C54}" srcOrd="0" destOrd="0" presId="urn:microsoft.com/office/officeart/2005/8/layout/orgChart1"/>
    <dgm:cxn modelId="{5B970B50-9DEB-4E26-B4A0-B0BA39CF8734}" type="presOf" srcId="{9F5B3077-48CF-4241-BB02-B21EFB2824A7}" destId="{82E83B39-26C5-451E-ACF5-AC6045F483E9}" srcOrd="0" destOrd="0" presId="urn:microsoft.com/office/officeart/2005/8/layout/orgChart1"/>
    <dgm:cxn modelId="{EAA15F86-1EE6-493A-9E9B-0778AB833C88}" type="presOf" srcId="{719C3A8D-8CE3-47D2-8723-8CCEBF3E94BC}" destId="{C89FA48B-E142-4A05-84A1-342C3558CDAE}" srcOrd="0" destOrd="0" presId="urn:microsoft.com/office/officeart/2005/8/layout/orgChart1"/>
    <dgm:cxn modelId="{F1A2EA40-EB82-4B65-A5DF-9C30A7EA386A}" srcId="{4EF530C5-F010-4C14-9774-37C9E4AC9E81}" destId="{660AB31B-8EF5-40EF-ABB4-D20C3981E8AD}" srcOrd="4" destOrd="0" parTransId="{01DE2B01-E2E9-4619-B69A-FD9DED55458F}" sibTransId="{64FDB680-CDBE-408C-9DBA-5A7104C6530C}"/>
    <dgm:cxn modelId="{D5160FC9-19EA-4484-95D7-F8CC32DF3263}" type="presOf" srcId="{5914B900-A6B3-4494-BDC7-94335DB80F44}" destId="{48F50F7D-5978-47F6-8241-BFA81834D6F8}" srcOrd="0" destOrd="0" presId="urn:microsoft.com/office/officeart/2005/8/layout/orgChart1"/>
    <dgm:cxn modelId="{7E23A214-AE5A-4992-BDE9-AB21514405A5}" type="presOf" srcId="{C59F5F7C-612A-43A0-B7DA-E58D2A7B1D33}" destId="{E884DF45-9FDD-4047-AA6C-25C488A85287}" srcOrd="1" destOrd="0" presId="urn:microsoft.com/office/officeart/2005/8/layout/orgChart1"/>
    <dgm:cxn modelId="{4F2631B2-375B-450B-A0E8-24856F97D1E5}" type="presOf" srcId="{4F976501-4CB2-4FDA-950F-CDD20654A8C8}" destId="{A40384DB-9338-4C08-8434-99634F79CE58}" srcOrd="0" destOrd="0" presId="urn:microsoft.com/office/officeart/2005/8/layout/orgChart1"/>
    <dgm:cxn modelId="{A2E3C32F-B51C-430D-AF70-825597FC7070}" type="presOf" srcId="{9F31973B-7314-466F-AC1A-31DBD4BDF3CD}" destId="{79605528-79CF-475D-BCA6-6D4A36803385}" srcOrd="1" destOrd="0" presId="urn:microsoft.com/office/officeart/2005/8/layout/orgChart1"/>
    <dgm:cxn modelId="{9B635481-0CB0-48D7-AD21-326ACC8BA4DB}" srcId="{AB8A9596-B940-4181-BF93-C669783D00CE}" destId="{D0A650A8-78FB-4524-AA22-F64DBFA6ED39}" srcOrd="11" destOrd="0" parTransId="{BD0300BC-E1AE-4BAE-A7DC-AA7102973A7D}" sibTransId="{034EE0B6-451E-4F32-BB56-61AD97211504}"/>
    <dgm:cxn modelId="{5D293DD8-534F-4C09-B941-D14E9DB811F0}" type="presOf" srcId="{656D70AD-D7C0-4E3B-AEBF-8C9AEB9DD6E5}" destId="{32E4F1B1-3C5F-43C2-9960-19448FB465A6}" srcOrd="1" destOrd="0" presId="urn:microsoft.com/office/officeart/2005/8/layout/orgChart1"/>
    <dgm:cxn modelId="{5D136CA4-0B74-4057-90EF-73B7841CA5E9}" type="presOf" srcId="{42D0584E-DF99-4F86-B24A-536AFD9CBB2F}" destId="{96BE4337-14C2-4DD4-8845-C936EAFB27EE}" srcOrd="0" destOrd="0" presId="urn:microsoft.com/office/officeart/2005/8/layout/orgChart1"/>
    <dgm:cxn modelId="{BBBCED09-8264-49CA-8A7A-A8B0752985F2}" srcId="{A2C487AB-D20E-4FDF-9706-71D2D732B0E2}" destId="{513B5653-C672-4B12-8113-7C8B048C0CE1}" srcOrd="1" destOrd="0" parTransId="{33BDD9D0-3955-4FA1-A2EB-BE5F29FF3AD0}" sibTransId="{79A94D11-1611-4566-9046-8EE3E9C815E5}"/>
    <dgm:cxn modelId="{D504D785-7F89-45E3-A0DF-1414377B3A77}" type="presOf" srcId="{1BA67992-A5C1-4487-A877-D859F456F52F}" destId="{C7C03C11-9C38-4C85-90EC-AFF4C43C6E9E}" srcOrd="1" destOrd="0" presId="urn:microsoft.com/office/officeart/2005/8/layout/orgChart1"/>
    <dgm:cxn modelId="{DA5F28F6-003B-4E13-86CF-E20FE4071508}" type="presOf" srcId="{1FBA259B-1B15-4693-A4D6-45E8D52C237C}" destId="{30A277EF-2523-4F8E-B385-5BEDE6E81430}" srcOrd="1" destOrd="0" presId="urn:microsoft.com/office/officeart/2005/8/layout/orgChart1"/>
    <dgm:cxn modelId="{F80BC2C9-004B-4438-ACFF-BA25B1B61767}" srcId="{AB8A9596-B940-4181-BF93-C669783D00CE}" destId="{10FF8146-9B98-445F-9B41-F65D7944B284}" srcOrd="6" destOrd="0" parTransId="{589625B1-C527-414D-BE9D-083D470C3269}" sibTransId="{6459D988-2CCC-4E9B-B877-E2EEDC24C4BF}"/>
    <dgm:cxn modelId="{B4B96A0B-9E8F-45A5-B0FA-223799198816}" type="presOf" srcId="{9394F210-2A65-4156-9EED-4BFC38228605}" destId="{9AFE1CD2-8047-481B-8F38-EF190F7D6ACD}" srcOrd="0" destOrd="0" presId="urn:microsoft.com/office/officeart/2005/8/layout/orgChart1"/>
    <dgm:cxn modelId="{90055F9B-A5D7-47F0-B348-2E2F706385A4}" srcId="{A2C487AB-D20E-4FDF-9706-71D2D732B0E2}" destId="{48F13FB9-7509-4A4D-9314-8BE8B64DF5DB}" srcOrd="0" destOrd="0" parTransId="{A5284B8F-2271-4639-8633-EFBC9F302299}" sibTransId="{E9AD8295-C51B-456D-B763-7BA4D8DB7A72}"/>
    <dgm:cxn modelId="{81968766-6181-4153-86D7-312ABFB9D4F7}" type="presOf" srcId="{33BDD9D0-3955-4FA1-A2EB-BE5F29FF3AD0}" destId="{BC2826AF-741B-42A6-947C-0324ED4EB97A}" srcOrd="0" destOrd="0" presId="urn:microsoft.com/office/officeart/2005/8/layout/orgChart1"/>
    <dgm:cxn modelId="{2FBBEECB-53CC-4417-AC1F-B9251A189546}" type="presOf" srcId="{B7A10D65-7CC0-4990-9E79-2083DCDA1681}" destId="{C17C0C53-40CA-49E5-A433-2C79FF8584B0}" srcOrd="1" destOrd="0" presId="urn:microsoft.com/office/officeart/2005/8/layout/orgChart1"/>
    <dgm:cxn modelId="{0387C9B7-0683-4453-BE43-A248EB285F76}" type="presOf" srcId="{9C44787D-5FC7-40E5-8474-016D22D95B98}" destId="{B60A5E6C-CCFB-4C74-96CD-562DFB1D3B62}" srcOrd="0" destOrd="0" presId="urn:microsoft.com/office/officeart/2005/8/layout/orgChart1"/>
    <dgm:cxn modelId="{1EFDE1BC-3618-4A59-B61D-03E3E2AA7E66}" type="presParOf" srcId="{802DE9B9-07C0-4BF3-92F5-1FB5308755E2}" destId="{0E58A49D-193E-4002-83D8-341FB66971FA}" srcOrd="0" destOrd="0" presId="urn:microsoft.com/office/officeart/2005/8/layout/orgChart1"/>
    <dgm:cxn modelId="{18243EC4-D607-405B-AC12-2E3421073B1E}" type="presParOf" srcId="{0E58A49D-193E-4002-83D8-341FB66971FA}" destId="{8857102E-9B58-4A03-85EB-0AF84C9216BA}" srcOrd="0" destOrd="0" presId="urn:microsoft.com/office/officeart/2005/8/layout/orgChart1"/>
    <dgm:cxn modelId="{3CC0CFB3-7EE6-4230-886D-EC79E73D4E89}" type="presParOf" srcId="{8857102E-9B58-4A03-85EB-0AF84C9216BA}" destId="{8D860F8D-4CAF-4D1E-BAD4-F0A524A34720}" srcOrd="0" destOrd="0" presId="urn:microsoft.com/office/officeart/2005/8/layout/orgChart1"/>
    <dgm:cxn modelId="{45CBB58F-D843-465D-B939-34F56B90BC73}" type="presParOf" srcId="{8857102E-9B58-4A03-85EB-0AF84C9216BA}" destId="{403E21E7-FD17-426F-8882-A0300F161947}" srcOrd="1" destOrd="0" presId="urn:microsoft.com/office/officeart/2005/8/layout/orgChart1"/>
    <dgm:cxn modelId="{14E08CBA-73DF-452E-9CFA-A66F953450C6}" type="presParOf" srcId="{0E58A49D-193E-4002-83D8-341FB66971FA}" destId="{13DE0CB4-60F5-4420-A5D2-9AFFFBA9E7CA}" srcOrd="1" destOrd="0" presId="urn:microsoft.com/office/officeart/2005/8/layout/orgChart1"/>
    <dgm:cxn modelId="{D02DFF25-8EFA-48BB-BA7B-E6800F72BDE2}" type="presParOf" srcId="{13DE0CB4-60F5-4420-A5D2-9AFFFBA9E7CA}" destId="{EB10CFFB-EEB1-4398-87BA-B156F62DDFE9}" srcOrd="0" destOrd="0" presId="urn:microsoft.com/office/officeart/2005/8/layout/orgChart1"/>
    <dgm:cxn modelId="{0D85397F-7E5C-454B-A4DC-5EDC3D32DB4B}" type="presParOf" srcId="{13DE0CB4-60F5-4420-A5D2-9AFFFBA9E7CA}" destId="{F0D8CF5E-3549-409C-A686-DC42113C278A}" srcOrd="1" destOrd="0" presId="urn:microsoft.com/office/officeart/2005/8/layout/orgChart1"/>
    <dgm:cxn modelId="{92222832-8AE3-4FA2-AA10-D284D5B498B0}" type="presParOf" srcId="{F0D8CF5E-3549-409C-A686-DC42113C278A}" destId="{7CAD77A2-52D4-4A84-8F44-0E8E28906FB1}" srcOrd="0" destOrd="0" presId="urn:microsoft.com/office/officeart/2005/8/layout/orgChart1"/>
    <dgm:cxn modelId="{F0F5DF20-2B43-4E85-8246-4FC212B8960D}" type="presParOf" srcId="{7CAD77A2-52D4-4A84-8F44-0E8E28906FB1}" destId="{673B6278-79A2-45B2-9531-4DA804CE34F4}" srcOrd="0" destOrd="0" presId="urn:microsoft.com/office/officeart/2005/8/layout/orgChart1"/>
    <dgm:cxn modelId="{6FFDD60E-E5D7-4881-9AFF-04ACAC955E6A}" type="presParOf" srcId="{7CAD77A2-52D4-4A84-8F44-0E8E28906FB1}" destId="{79BF109D-6FDC-4E02-8255-F7A51DBC0146}" srcOrd="1" destOrd="0" presId="urn:microsoft.com/office/officeart/2005/8/layout/orgChart1"/>
    <dgm:cxn modelId="{5486F2E4-13E2-481C-9BB4-610BBDD09A4B}" type="presParOf" srcId="{F0D8CF5E-3549-409C-A686-DC42113C278A}" destId="{0A58E1EF-BBAB-4726-87B6-3CC25FFBD50F}" srcOrd="1" destOrd="0" presId="urn:microsoft.com/office/officeart/2005/8/layout/orgChart1"/>
    <dgm:cxn modelId="{374FE756-C7F8-4230-ADBB-12601FFBC339}" type="presParOf" srcId="{0A58E1EF-BBAB-4726-87B6-3CC25FFBD50F}" destId="{96B965CF-B216-4901-B7BD-6FBC862F12C8}" srcOrd="0" destOrd="0" presId="urn:microsoft.com/office/officeart/2005/8/layout/orgChart1"/>
    <dgm:cxn modelId="{6FB2D2F5-60C4-48EE-8040-1B2843C47815}" type="presParOf" srcId="{0A58E1EF-BBAB-4726-87B6-3CC25FFBD50F}" destId="{AC939FD6-3298-43DC-B6F4-27D918F3DFA5}" srcOrd="1" destOrd="0" presId="urn:microsoft.com/office/officeart/2005/8/layout/orgChart1"/>
    <dgm:cxn modelId="{02641906-9596-4E18-9A6C-C83BEEAC3805}" type="presParOf" srcId="{AC939FD6-3298-43DC-B6F4-27D918F3DFA5}" destId="{D2024C2E-8381-41C3-81A2-E30DB41D0898}" srcOrd="0" destOrd="0" presId="urn:microsoft.com/office/officeart/2005/8/layout/orgChart1"/>
    <dgm:cxn modelId="{33B18B13-441B-4E7F-A244-316ADDD2858F}" type="presParOf" srcId="{D2024C2E-8381-41C3-81A2-E30DB41D0898}" destId="{A40384DB-9338-4C08-8434-99634F79CE58}" srcOrd="0" destOrd="0" presId="urn:microsoft.com/office/officeart/2005/8/layout/orgChart1"/>
    <dgm:cxn modelId="{4B29DCE9-ED9E-41B2-8BD7-487E7CED79EC}" type="presParOf" srcId="{D2024C2E-8381-41C3-81A2-E30DB41D0898}" destId="{433C8667-3544-4003-B3D0-8C1183B2B50F}" srcOrd="1" destOrd="0" presId="urn:microsoft.com/office/officeart/2005/8/layout/orgChart1"/>
    <dgm:cxn modelId="{0BF15298-4B27-499B-850A-266B7EDF579F}" type="presParOf" srcId="{AC939FD6-3298-43DC-B6F4-27D918F3DFA5}" destId="{0D6DB247-50F9-4087-AAEE-CFC4A125D1FC}" srcOrd="1" destOrd="0" presId="urn:microsoft.com/office/officeart/2005/8/layout/orgChart1"/>
    <dgm:cxn modelId="{F1446164-EAB3-4A5A-B30C-A6EAEC6DD53D}" type="presParOf" srcId="{AC939FD6-3298-43DC-B6F4-27D918F3DFA5}" destId="{82004DDD-54D5-469D-B49D-BFFFEFEBD6B8}" srcOrd="2" destOrd="0" presId="urn:microsoft.com/office/officeart/2005/8/layout/orgChart1"/>
    <dgm:cxn modelId="{3A921A68-8E8B-4064-B485-CC68FD3584D3}" type="presParOf" srcId="{0A58E1EF-BBAB-4726-87B6-3CC25FFBD50F}" destId="{AE9C385F-B2F7-4BDA-AC43-CDFCF5D7B6EE}" srcOrd="2" destOrd="0" presId="urn:microsoft.com/office/officeart/2005/8/layout/orgChart1"/>
    <dgm:cxn modelId="{8AB3A44E-417D-48B6-A9C4-A8A95006BEDE}" type="presParOf" srcId="{0A58E1EF-BBAB-4726-87B6-3CC25FFBD50F}" destId="{BDE5E91D-47BF-425E-A916-9FEDCF9DE380}" srcOrd="3" destOrd="0" presId="urn:microsoft.com/office/officeart/2005/8/layout/orgChart1"/>
    <dgm:cxn modelId="{F3B7B723-3EC1-481C-96AD-A74EFD89F20A}" type="presParOf" srcId="{BDE5E91D-47BF-425E-A916-9FEDCF9DE380}" destId="{E03396CB-5C76-440C-9FE6-802F66DC743D}" srcOrd="0" destOrd="0" presId="urn:microsoft.com/office/officeart/2005/8/layout/orgChart1"/>
    <dgm:cxn modelId="{7B729961-CD77-4674-A29E-87F62C6C45F2}" type="presParOf" srcId="{E03396CB-5C76-440C-9FE6-802F66DC743D}" destId="{DA6721BF-E385-4779-BC5D-776C53E59353}" srcOrd="0" destOrd="0" presId="urn:microsoft.com/office/officeart/2005/8/layout/orgChart1"/>
    <dgm:cxn modelId="{B676BA09-0D17-45A0-AED9-A09B3CF59C4B}" type="presParOf" srcId="{E03396CB-5C76-440C-9FE6-802F66DC743D}" destId="{70E3A3F5-6474-474F-857E-B6C3364346C9}" srcOrd="1" destOrd="0" presId="urn:microsoft.com/office/officeart/2005/8/layout/orgChart1"/>
    <dgm:cxn modelId="{AD0B81D2-967D-4962-B808-D83B30F26B72}" type="presParOf" srcId="{BDE5E91D-47BF-425E-A916-9FEDCF9DE380}" destId="{3B620336-F1B1-42CA-8A1B-32F3F2AEAE98}" srcOrd="1" destOrd="0" presId="urn:microsoft.com/office/officeart/2005/8/layout/orgChart1"/>
    <dgm:cxn modelId="{768927E1-B0F9-4B1B-82DA-419D238A27A1}" type="presParOf" srcId="{BDE5E91D-47BF-425E-A916-9FEDCF9DE380}" destId="{347173A2-E3F3-408C-9B65-8EDD8D254D7C}" srcOrd="2" destOrd="0" presId="urn:microsoft.com/office/officeart/2005/8/layout/orgChart1"/>
    <dgm:cxn modelId="{5361CFAF-F486-4266-89D7-E266A50B5485}" type="presParOf" srcId="{F0D8CF5E-3549-409C-A686-DC42113C278A}" destId="{2843700E-6CBC-4B00-A2AA-8BFE91D235CD}" srcOrd="2" destOrd="0" presId="urn:microsoft.com/office/officeart/2005/8/layout/orgChart1"/>
    <dgm:cxn modelId="{74907109-FC79-40DB-A9BB-2A856EBABFE8}" type="presParOf" srcId="{13DE0CB4-60F5-4420-A5D2-9AFFFBA9E7CA}" destId="{5A3EEDDC-94ED-4C34-80E1-7C46067DF7BC}" srcOrd="2" destOrd="0" presId="urn:microsoft.com/office/officeart/2005/8/layout/orgChart1"/>
    <dgm:cxn modelId="{F13DEC7F-0DC4-4CDD-A41C-19D9B0E3E7E8}" type="presParOf" srcId="{13DE0CB4-60F5-4420-A5D2-9AFFFBA9E7CA}" destId="{484C7543-7AC1-442C-A7B2-BFEAB07D38F3}" srcOrd="3" destOrd="0" presId="urn:microsoft.com/office/officeart/2005/8/layout/orgChart1"/>
    <dgm:cxn modelId="{52CBADAF-5CE5-45A9-9A5B-73F682794555}" type="presParOf" srcId="{484C7543-7AC1-442C-A7B2-BFEAB07D38F3}" destId="{5941DC76-56AF-4397-B468-C1D4FBD514BB}" srcOrd="0" destOrd="0" presId="urn:microsoft.com/office/officeart/2005/8/layout/orgChart1"/>
    <dgm:cxn modelId="{6867932C-82E5-4481-ABB9-3723A926BBE2}" type="presParOf" srcId="{5941DC76-56AF-4397-B468-C1D4FBD514BB}" destId="{0559ECAB-F8AC-442D-AB4C-DE0C2A9720E1}" srcOrd="0" destOrd="0" presId="urn:microsoft.com/office/officeart/2005/8/layout/orgChart1"/>
    <dgm:cxn modelId="{76A38323-2421-45B4-BC66-75DB96529E7E}" type="presParOf" srcId="{5941DC76-56AF-4397-B468-C1D4FBD514BB}" destId="{AE8240ED-FB8A-4B77-A79D-1CD8888D15C7}" srcOrd="1" destOrd="0" presId="urn:microsoft.com/office/officeart/2005/8/layout/orgChart1"/>
    <dgm:cxn modelId="{B7A6F3B2-750B-4678-83C4-DBDBCCE67755}" type="presParOf" srcId="{484C7543-7AC1-442C-A7B2-BFEAB07D38F3}" destId="{695DC844-D2D9-464C-AA59-D0A2CA30A8ED}" srcOrd="1" destOrd="0" presId="urn:microsoft.com/office/officeart/2005/8/layout/orgChart1"/>
    <dgm:cxn modelId="{A062849B-82FA-4A16-A4EB-F7343441F600}" type="presParOf" srcId="{695DC844-D2D9-464C-AA59-D0A2CA30A8ED}" destId="{91886162-0BED-46F6-9C9C-7AE290CBE6BC}" srcOrd="0" destOrd="0" presId="urn:microsoft.com/office/officeart/2005/8/layout/orgChart1"/>
    <dgm:cxn modelId="{90CAD8FA-0F09-4C6F-8268-FE95E795668B}" type="presParOf" srcId="{695DC844-D2D9-464C-AA59-D0A2CA30A8ED}" destId="{BE90C974-6A59-4F4C-BD90-C79895E27D70}" srcOrd="1" destOrd="0" presId="urn:microsoft.com/office/officeart/2005/8/layout/orgChart1"/>
    <dgm:cxn modelId="{A7FC6CA6-C4B4-48B2-B958-B5139A5F9DD1}" type="presParOf" srcId="{BE90C974-6A59-4F4C-BD90-C79895E27D70}" destId="{F40AD51D-5E33-46E3-84CF-1BBE098F59E5}" srcOrd="0" destOrd="0" presId="urn:microsoft.com/office/officeart/2005/8/layout/orgChart1"/>
    <dgm:cxn modelId="{00D5FED0-9C9C-4D7F-8501-BB76EBE29E03}" type="presParOf" srcId="{F40AD51D-5E33-46E3-84CF-1BBE098F59E5}" destId="{EB0FE4C8-14BC-4304-A595-AE8063C24A36}" srcOrd="0" destOrd="0" presId="urn:microsoft.com/office/officeart/2005/8/layout/orgChart1"/>
    <dgm:cxn modelId="{D40D63A2-DEBD-47F0-9A68-92F48DF98347}" type="presParOf" srcId="{F40AD51D-5E33-46E3-84CF-1BBE098F59E5}" destId="{665BE5DF-70E4-4367-B755-2D7F6B0E6DD8}" srcOrd="1" destOrd="0" presId="urn:microsoft.com/office/officeart/2005/8/layout/orgChart1"/>
    <dgm:cxn modelId="{63BF7C18-CFF9-4F4D-B7B6-5D633ABFA2B8}" type="presParOf" srcId="{BE90C974-6A59-4F4C-BD90-C79895E27D70}" destId="{BC1B5E3A-990C-4593-BA8F-C17604383946}" srcOrd="1" destOrd="0" presId="urn:microsoft.com/office/officeart/2005/8/layout/orgChart1"/>
    <dgm:cxn modelId="{5717E301-52F7-4C38-911C-3D5AFEAD5570}" type="presParOf" srcId="{BE90C974-6A59-4F4C-BD90-C79895E27D70}" destId="{9E874D9B-9A52-461A-84E6-B99D887499F3}" srcOrd="2" destOrd="0" presId="urn:microsoft.com/office/officeart/2005/8/layout/orgChart1"/>
    <dgm:cxn modelId="{35FF56DD-8153-4B87-B963-4D44D3BF5B29}" type="presParOf" srcId="{695DC844-D2D9-464C-AA59-D0A2CA30A8ED}" destId="{3D9D3AD5-B90A-44BE-AC67-A375E751E502}" srcOrd="2" destOrd="0" presId="urn:microsoft.com/office/officeart/2005/8/layout/orgChart1"/>
    <dgm:cxn modelId="{F5465B33-8227-4A67-93F4-18758D7DF576}" type="presParOf" srcId="{695DC844-D2D9-464C-AA59-D0A2CA30A8ED}" destId="{69135DF4-5E84-45DD-B7E4-32F140D1976C}" srcOrd="3" destOrd="0" presId="urn:microsoft.com/office/officeart/2005/8/layout/orgChart1"/>
    <dgm:cxn modelId="{EFCA282D-F376-463C-B9C6-A1128A0A38B4}" type="presParOf" srcId="{69135DF4-5E84-45DD-B7E4-32F140D1976C}" destId="{20033A92-F30B-416F-BF21-94EC600AD31D}" srcOrd="0" destOrd="0" presId="urn:microsoft.com/office/officeart/2005/8/layout/orgChart1"/>
    <dgm:cxn modelId="{C9074F0B-10A0-4DEE-8548-B71749D83385}" type="presParOf" srcId="{20033A92-F30B-416F-BF21-94EC600AD31D}" destId="{A2B1E972-F115-4B7B-BA9C-82BD38BA8B8E}" srcOrd="0" destOrd="0" presId="urn:microsoft.com/office/officeart/2005/8/layout/orgChart1"/>
    <dgm:cxn modelId="{0E81EE6F-D014-494F-95DA-98AC8FC698B1}" type="presParOf" srcId="{20033A92-F30B-416F-BF21-94EC600AD31D}" destId="{B8DD66C9-406A-4AD9-8622-899F61137402}" srcOrd="1" destOrd="0" presId="urn:microsoft.com/office/officeart/2005/8/layout/orgChart1"/>
    <dgm:cxn modelId="{4664527B-FF63-4B72-ACD2-F15D1BC5B97D}" type="presParOf" srcId="{69135DF4-5E84-45DD-B7E4-32F140D1976C}" destId="{5D054E0A-07A3-4138-86EB-A23BCE6C04F3}" srcOrd="1" destOrd="0" presId="urn:microsoft.com/office/officeart/2005/8/layout/orgChart1"/>
    <dgm:cxn modelId="{F83DFE4B-58CF-4938-AAF7-6ECFF441DB1C}" type="presParOf" srcId="{69135DF4-5E84-45DD-B7E4-32F140D1976C}" destId="{71ECC909-DA31-4D44-95B8-33E12E7BFA2C}" srcOrd="2" destOrd="0" presId="urn:microsoft.com/office/officeart/2005/8/layout/orgChart1"/>
    <dgm:cxn modelId="{10606D0E-65A3-4065-9FE6-9F56F10D7B8E}" type="presParOf" srcId="{695DC844-D2D9-464C-AA59-D0A2CA30A8ED}" destId="{B08930D2-A7B1-4DE9-B6BA-DCE3BFD8BEAA}" srcOrd="4" destOrd="0" presId="urn:microsoft.com/office/officeart/2005/8/layout/orgChart1"/>
    <dgm:cxn modelId="{ABC1897A-C338-40EC-ACED-95A2CEC18839}" type="presParOf" srcId="{695DC844-D2D9-464C-AA59-D0A2CA30A8ED}" destId="{671733D7-BE76-4B2C-A4FA-3C47279DC1C4}" srcOrd="5" destOrd="0" presId="urn:microsoft.com/office/officeart/2005/8/layout/orgChart1"/>
    <dgm:cxn modelId="{2D112C15-C805-4D94-AFB9-2DA2A4E69C17}" type="presParOf" srcId="{671733D7-BE76-4B2C-A4FA-3C47279DC1C4}" destId="{690AFECA-979E-42BA-9CEB-AEE42D63110B}" srcOrd="0" destOrd="0" presId="urn:microsoft.com/office/officeart/2005/8/layout/orgChart1"/>
    <dgm:cxn modelId="{944F9DB6-12DE-4714-AA4D-4A0510B60D2B}" type="presParOf" srcId="{690AFECA-979E-42BA-9CEB-AEE42D63110B}" destId="{934348E6-C73D-4F80-A9AD-9614D4B99853}" srcOrd="0" destOrd="0" presId="urn:microsoft.com/office/officeart/2005/8/layout/orgChart1"/>
    <dgm:cxn modelId="{A2A336B0-C958-4E09-B229-BD5D8517E5C4}" type="presParOf" srcId="{690AFECA-979E-42BA-9CEB-AEE42D63110B}" destId="{C4CA438A-E0E4-49B0-AB67-6142E0F70DCC}" srcOrd="1" destOrd="0" presId="urn:microsoft.com/office/officeart/2005/8/layout/orgChart1"/>
    <dgm:cxn modelId="{C3769131-ABF4-4EDC-89C9-3BDCFB2C7142}" type="presParOf" srcId="{671733D7-BE76-4B2C-A4FA-3C47279DC1C4}" destId="{A02CC48D-5BD6-49DF-ACD2-269DAB18BFCB}" srcOrd="1" destOrd="0" presId="urn:microsoft.com/office/officeart/2005/8/layout/orgChart1"/>
    <dgm:cxn modelId="{4AC10083-E174-41D3-AB96-CFAE66B4D768}" type="presParOf" srcId="{671733D7-BE76-4B2C-A4FA-3C47279DC1C4}" destId="{A9BE38D7-F03E-488B-81E2-37F3DA53D223}" srcOrd="2" destOrd="0" presId="urn:microsoft.com/office/officeart/2005/8/layout/orgChart1"/>
    <dgm:cxn modelId="{E4AEB373-0793-452F-ABDA-4833D12FD1DB}" type="presParOf" srcId="{695DC844-D2D9-464C-AA59-D0A2CA30A8ED}" destId="{B3C45D43-147E-4BB9-9D74-B0CEA412A878}" srcOrd="6" destOrd="0" presId="urn:microsoft.com/office/officeart/2005/8/layout/orgChart1"/>
    <dgm:cxn modelId="{C878BEA1-C4A5-46A3-9B9C-68FCFE1AB2D1}" type="presParOf" srcId="{695DC844-D2D9-464C-AA59-D0A2CA30A8ED}" destId="{3E435BF2-344C-477F-B16B-1BA666E02F90}" srcOrd="7" destOrd="0" presId="urn:microsoft.com/office/officeart/2005/8/layout/orgChart1"/>
    <dgm:cxn modelId="{8D30088E-8DA1-43E1-8C03-09F315DFCCA5}" type="presParOf" srcId="{3E435BF2-344C-477F-B16B-1BA666E02F90}" destId="{CB41492B-2E4F-4568-AB48-EA49E50F47FA}" srcOrd="0" destOrd="0" presId="urn:microsoft.com/office/officeart/2005/8/layout/orgChart1"/>
    <dgm:cxn modelId="{34436227-631E-48E4-A591-6B0D4B97B335}" type="presParOf" srcId="{CB41492B-2E4F-4568-AB48-EA49E50F47FA}" destId="{71FC96F4-FBC3-4C5A-A3FA-35B273EFE0DE}" srcOrd="0" destOrd="0" presId="urn:microsoft.com/office/officeart/2005/8/layout/orgChart1"/>
    <dgm:cxn modelId="{A7BA00D4-0A54-4C89-8619-6A9ABB79DD12}" type="presParOf" srcId="{CB41492B-2E4F-4568-AB48-EA49E50F47FA}" destId="{BACEC2C3-7537-48F8-8E73-96F1E638E831}" srcOrd="1" destOrd="0" presId="urn:microsoft.com/office/officeart/2005/8/layout/orgChart1"/>
    <dgm:cxn modelId="{0080224F-FABF-4518-BD79-DB7A58D7CEA3}" type="presParOf" srcId="{3E435BF2-344C-477F-B16B-1BA666E02F90}" destId="{0492FD2D-060A-4CE3-B955-6F7937E4FD39}" srcOrd="1" destOrd="0" presId="urn:microsoft.com/office/officeart/2005/8/layout/orgChart1"/>
    <dgm:cxn modelId="{E8C117D1-E7FF-4C00-B6FF-AFCA85453618}" type="presParOf" srcId="{3E435BF2-344C-477F-B16B-1BA666E02F90}" destId="{BFC6F39D-294F-43B5-AE03-DF6565A00B0C}" srcOrd="2" destOrd="0" presId="urn:microsoft.com/office/officeart/2005/8/layout/orgChart1"/>
    <dgm:cxn modelId="{6583F3D4-A129-4F03-95B4-C90139686FFF}" type="presParOf" srcId="{695DC844-D2D9-464C-AA59-D0A2CA30A8ED}" destId="{A11C3E55-8D45-4079-9D62-36BD55ADDB9B}" srcOrd="8" destOrd="0" presId="urn:microsoft.com/office/officeart/2005/8/layout/orgChart1"/>
    <dgm:cxn modelId="{E88676E9-BAEC-4943-BD57-297E29D8E2E3}" type="presParOf" srcId="{695DC844-D2D9-464C-AA59-D0A2CA30A8ED}" destId="{D67F3460-888C-4DE5-9186-D459CE870C24}" srcOrd="9" destOrd="0" presId="urn:microsoft.com/office/officeart/2005/8/layout/orgChart1"/>
    <dgm:cxn modelId="{21876A03-57F1-4915-A7A4-974568B0FA3A}" type="presParOf" srcId="{D67F3460-888C-4DE5-9186-D459CE870C24}" destId="{81D8DC10-7BBC-47DE-8AEF-97E51C73974C}" srcOrd="0" destOrd="0" presId="urn:microsoft.com/office/officeart/2005/8/layout/orgChart1"/>
    <dgm:cxn modelId="{173AE90B-EC9A-4D81-ABBA-7644E09CFC09}" type="presParOf" srcId="{81D8DC10-7BBC-47DE-8AEF-97E51C73974C}" destId="{EE507019-AD5A-48F8-BF6E-9A5E88D1A83D}" srcOrd="0" destOrd="0" presId="urn:microsoft.com/office/officeart/2005/8/layout/orgChart1"/>
    <dgm:cxn modelId="{7E6D1A7C-07BF-429C-8F34-CD2354D237A7}" type="presParOf" srcId="{81D8DC10-7BBC-47DE-8AEF-97E51C73974C}" destId="{79605528-79CF-475D-BCA6-6D4A36803385}" srcOrd="1" destOrd="0" presId="urn:microsoft.com/office/officeart/2005/8/layout/orgChart1"/>
    <dgm:cxn modelId="{76A7C9C0-F061-40AB-AA39-C30CF58FCBE5}" type="presParOf" srcId="{D67F3460-888C-4DE5-9186-D459CE870C24}" destId="{34864C6A-9130-41D4-88DA-5B9CF0A6ACB1}" srcOrd="1" destOrd="0" presId="urn:microsoft.com/office/officeart/2005/8/layout/orgChart1"/>
    <dgm:cxn modelId="{959E50A5-46EB-4349-BA4E-162F5C35CA5F}" type="presParOf" srcId="{D67F3460-888C-4DE5-9186-D459CE870C24}" destId="{47FD39FA-A90E-46A1-9642-7567101583CA}" srcOrd="2" destOrd="0" presId="urn:microsoft.com/office/officeart/2005/8/layout/orgChart1"/>
    <dgm:cxn modelId="{71C7146F-12AF-4AA6-9980-0BCBA30C418F}" type="presParOf" srcId="{484C7543-7AC1-442C-A7B2-BFEAB07D38F3}" destId="{E597B84B-8E26-494E-BC25-5A0F5E11046B}" srcOrd="2" destOrd="0" presId="urn:microsoft.com/office/officeart/2005/8/layout/orgChart1"/>
    <dgm:cxn modelId="{2EF88B8B-90DF-4BF5-ABD3-86E42A14963E}" type="presParOf" srcId="{13DE0CB4-60F5-4420-A5D2-9AFFFBA9E7CA}" destId="{BB3A6CF0-57D8-4544-9B60-2D5F0D1D93AD}" srcOrd="4" destOrd="0" presId="urn:microsoft.com/office/officeart/2005/8/layout/orgChart1"/>
    <dgm:cxn modelId="{0265A606-8829-4D86-B721-2C56146D29F0}" type="presParOf" srcId="{13DE0CB4-60F5-4420-A5D2-9AFFFBA9E7CA}" destId="{B4BC250B-9C73-44D0-8960-0CE77F27A2AC}" srcOrd="5" destOrd="0" presId="urn:microsoft.com/office/officeart/2005/8/layout/orgChart1"/>
    <dgm:cxn modelId="{5BCCD5AD-434F-43BE-99B6-5DE9B0BB579F}" type="presParOf" srcId="{B4BC250B-9C73-44D0-8960-0CE77F27A2AC}" destId="{C3C809C6-4599-4C4C-ACC6-3023167BAD97}" srcOrd="0" destOrd="0" presId="urn:microsoft.com/office/officeart/2005/8/layout/orgChart1"/>
    <dgm:cxn modelId="{62E66B39-A8B6-46E9-9D97-730D053A0B54}" type="presParOf" srcId="{C3C809C6-4599-4C4C-ACC6-3023167BAD97}" destId="{37639D90-AE12-410A-9831-8E4557BC8AC3}" srcOrd="0" destOrd="0" presId="urn:microsoft.com/office/officeart/2005/8/layout/orgChart1"/>
    <dgm:cxn modelId="{0478597E-E98A-4E6C-B049-74C00C29381F}" type="presParOf" srcId="{C3C809C6-4599-4C4C-ACC6-3023167BAD97}" destId="{5F44E7D0-9CF7-4F1C-B19D-6868E7585AC5}" srcOrd="1" destOrd="0" presId="urn:microsoft.com/office/officeart/2005/8/layout/orgChart1"/>
    <dgm:cxn modelId="{B287C97A-AECE-4B03-8896-4EA0C1BECC8A}" type="presParOf" srcId="{B4BC250B-9C73-44D0-8960-0CE77F27A2AC}" destId="{F6950842-0028-4ADF-98EC-EA5B176F9F13}" srcOrd="1" destOrd="0" presId="urn:microsoft.com/office/officeart/2005/8/layout/orgChart1"/>
    <dgm:cxn modelId="{E1659F6B-13FE-43AE-AF84-CB8C0718431B}" type="presParOf" srcId="{F6950842-0028-4ADF-98EC-EA5B176F9F13}" destId="{270783F3-7FD3-453E-8D5D-4722A0DA17FB}" srcOrd="0" destOrd="0" presId="urn:microsoft.com/office/officeart/2005/8/layout/orgChart1"/>
    <dgm:cxn modelId="{B02399F3-02EB-46C6-8FD6-B6B63B55755D}" type="presParOf" srcId="{F6950842-0028-4ADF-98EC-EA5B176F9F13}" destId="{58450077-9635-4F0A-B261-81A19B3063D1}" srcOrd="1" destOrd="0" presId="urn:microsoft.com/office/officeart/2005/8/layout/orgChart1"/>
    <dgm:cxn modelId="{8B67A33A-D3B0-4E59-966D-CF8941571159}" type="presParOf" srcId="{58450077-9635-4F0A-B261-81A19B3063D1}" destId="{C23A4778-5BA4-4586-AA20-CEB90F777554}" srcOrd="0" destOrd="0" presId="urn:microsoft.com/office/officeart/2005/8/layout/orgChart1"/>
    <dgm:cxn modelId="{8594BB27-50FF-4090-BBCF-89D2C92B9639}" type="presParOf" srcId="{C23A4778-5BA4-4586-AA20-CEB90F777554}" destId="{2C2DD782-5738-4BED-AC25-EA922E196E78}" srcOrd="0" destOrd="0" presId="urn:microsoft.com/office/officeart/2005/8/layout/orgChart1"/>
    <dgm:cxn modelId="{1D55A706-4B97-49B5-AE1B-AF6B9B0A3F80}" type="presParOf" srcId="{C23A4778-5BA4-4586-AA20-CEB90F777554}" destId="{1129DB5D-1228-4907-BB1E-095A7187EE95}" srcOrd="1" destOrd="0" presId="urn:microsoft.com/office/officeart/2005/8/layout/orgChart1"/>
    <dgm:cxn modelId="{C585CAEC-3B31-41E4-B2DE-D40680B650F6}" type="presParOf" srcId="{58450077-9635-4F0A-B261-81A19B3063D1}" destId="{54852D34-A7A8-4663-8F6C-5728AACA9AE1}" srcOrd="1" destOrd="0" presId="urn:microsoft.com/office/officeart/2005/8/layout/orgChart1"/>
    <dgm:cxn modelId="{B2614DDE-4DCD-4B56-9F8A-33DA1FDB06B4}" type="presParOf" srcId="{58450077-9635-4F0A-B261-81A19B3063D1}" destId="{87E197DE-E0DB-45D9-B44A-8FC9B50B8D27}" srcOrd="2" destOrd="0" presId="urn:microsoft.com/office/officeart/2005/8/layout/orgChart1"/>
    <dgm:cxn modelId="{607A2A79-D141-43E3-AE2B-F757A9D52E58}" type="presParOf" srcId="{F6950842-0028-4ADF-98EC-EA5B176F9F13}" destId="{BC2826AF-741B-42A6-947C-0324ED4EB97A}" srcOrd="2" destOrd="0" presId="urn:microsoft.com/office/officeart/2005/8/layout/orgChart1"/>
    <dgm:cxn modelId="{764B40C5-9CBB-4E8E-9188-86F6CE6BD106}" type="presParOf" srcId="{F6950842-0028-4ADF-98EC-EA5B176F9F13}" destId="{B0507E1A-7FE2-4418-9012-2F419EA93A10}" srcOrd="3" destOrd="0" presId="urn:microsoft.com/office/officeart/2005/8/layout/orgChart1"/>
    <dgm:cxn modelId="{19097C30-D07E-4BAD-B951-CD7350D75934}" type="presParOf" srcId="{B0507E1A-7FE2-4418-9012-2F419EA93A10}" destId="{4DF39F70-2185-4E93-8155-A6C0BA0C80F0}" srcOrd="0" destOrd="0" presId="urn:microsoft.com/office/officeart/2005/8/layout/orgChart1"/>
    <dgm:cxn modelId="{EC97D86A-D457-47C5-937E-2648527226BF}" type="presParOf" srcId="{4DF39F70-2185-4E93-8155-A6C0BA0C80F0}" destId="{D64D3FAD-F5FC-4E95-8949-4591CC84AC81}" srcOrd="0" destOrd="0" presId="urn:microsoft.com/office/officeart/2005/8/layout/orgChart1"/>
    <dgm:cxn modelId="{7A5B505E-758C-4479-9347-F1F6ECE5DE81}" type="presParOf" srcId="{4DF39F70-2185-4E93-8155-A6C0BA0C80F0}" destId="{7CC98439-28B5-4240-954C-F8CA6C6341D2}" srcOrd="1" destOrd="0" presId="urn:microsoft.com/office/officeart/2005/8/layout/orgChart1"/>
    <dgm:cxn modelId="{39C3562E-31DB-4D02-B112-9AF1E2281E1B}" type="presParOf" srcId="{B0507E1A-7FE2-4418-9012-2F419EA93A10}" destId="{A9274CEA-3B02-40A8-9920-A739355611A8}" srcOrd="1" destOrd="0" presId="urn:microsoft.com/office/officeart/2005/8/layout/orgChart1"/>
    <dgm:cxn modelId="{A24EE303-CD56-4CAC-B29E-E2CBD81FF953}" type="presParOf" srcId="{B0507E1A-7FE2-4418-9012-2F419EA93A10}" destId="{CE1260A4-07CB-4C96-AA3C-9AF4B63C1B3E}" srcOrd="2" destOrd="0" presId="urn:microsoft.com/office/officeart/2005/8/layout/orgChart1"/>
    <dgm:cxn modelId="{4AAFF181-2B51-43C7-A769-2D4902A60FE3}" type="presParOf" srcId="{F6950842-0028-4ADF-98EC-EA5B176F9F13}" destId="{47B9268B-4A2F-4C34-A662-8CDDFB6A13A0}" srcOrd="4" destOrd="0" presId="urn:microsoft.com/office/officeart/2005/8/layout/orgChart1"/>
    <dgm:cxn modelId="{D307573F-6C0A-48F1-AC45-C3A27CE2CFF3}" type="presParOf" srcId="{F6950842-0028-4ADF-98EC-EA5B176F9F13}" destId="{2EEA1B04-B80A-48BF-B787-B6E77DC0A408}" srcOrd="5" destOrd="0" presId="urn:microsoft.com/office/officeart/2005/8/layout/orgChart1"/>
    <dgm:cxn modelId="{BF15FB1E-49CB-4657-AFFF-CD46635887C0}" type="presParOf" srcId="{2EEA1B04-B80A-48BF-B787-B6E77DC0A408}" destId="{69839EF4-667C-42EF-997F-CC5884A6EDA5}" srcOrd="0" destOrd="0" presId="urn:microsoft.com/office/officeart/2005/8/layout/orgChart1"/>
    <dgm:cxn modelId="{78264029-01F8-4F66-AE68-ED82B842D448}" type="presParOf" srcId="{69839EF4-667C-42EF-997F-CC5884A6EDA5}" destId="{9C0C23C3-235B-444B-BB44-9A4184F07524}" srcOrd="0" destOrd="0" presId="urn:microsoft.com/office/officeart/2005/8/layout/orgChart1"/>
    <dgm:cxn modelId="{7357AC77-1F85-4484-8890-8DB3D4F13119}" type="presParOf" srcId="{69839EF4-667C-42EF-997F-CC5884A6EDA5}" destId="{7942E371-FCCB-4336-832A-A61236AB72EB}" srcOrd="1" destOrd="0" presId="urn:microsoft.com/office/officeart/2005/8/layout/orgChart1"/>
    <dgm:cxn modelId="{129B3BC8-25D4-40C6-A572-73509B77C126}" type="presParOf" srcId="{2EEA1B04-B80A-48BF-B787-B6E77DC0A408}" destId="{5B875F83-2E7B-44FD-BFC7-CACB44E182BC}" srcOrd="1" destOrd="0" presId="urn:microsoft.com/office/officeart/2005/8/layout/orgChart1"/>
    <dgm:cxn modelId="{076EC5EA-04CA-4C0C-8773-38E3B401BF2E}" type="presParOf" srcId="{2EEA1B04-B80A-48BF-B787-B6E77DC0A408}" destId="{57307ACD-3A4D-4D98-BA28-43A1F4DF1792}" srcOrd="2" destOrd="0" presId="urn:microsoft.com/office/officeart/2005/8/layout/orgChart1"/>
    <dgm:cxn modelId="{EB1CF52D-4D71-4B04-A69F-E82863320477}" type="presParOf" srcId="{B4BC250B-9C73-44D0-8960-0CE77F27A2AC}" destId="{E4AA701B-3692-46B9-BCD4-DBE1656940D2}" srcOrd="2" destOrd="0" presId="urn:microsoft.com/office/officeart/2005/8/layout/orgChart1"/>
    <dgm:cxn modelId="{6F7F7555-7735-4DCF-9D54-D720031D8931}" type="presParOf" srcId="{13DE0CB4-60F5-4420-A5D2-9AFFFBA9E7CA}" destId="{5168ADFF-67E4-4D42-83D7-3D64B54D0C30}" srcOrd="6" destOrd="0" presId="urn:microsoft.com/office/officeart/2005/8/layout/orgChart1"/>
    <dgm:cxn modelId="{569CF34E-88AC-4523-A20B-3A425FF0B694}" type="presParOf" srcId="{13DE0CB4-60F5-4420-A5D2-9AFFFBA9E7CA}" destId="{2E185E2E-2560-464C-9F9A-E05E37F8D1E9}" srcOrd="7" destOrd="0" presId="urn:microsoft.com/office/officeart/2005/8/layout/orgChart1"/>
    <dgm:cxn modelId="{AE951B06-AA79-4EB7-8D3E-3D61FC4ED847}" type="presParOf" srcId="{2E185E2E-2560-464C-9F9A-E05E37F8D1E9}" destId="{C50FA8D7-8704-4796-9D7D-8380ECAEE892}" srcOrd="0" destOrd="0" presId="urn:microsoft.com/office/officeart/2005/8/layout/orgChart1"/>
    <dgm:cxn modelId="{B53FCD8C-CEEE-4303-B9ED-76AED097481C}" type="presParOf" srcId="{C50FA8D7-8704-4796-9D7D-8380ECAEE892}" destId="{475C82E2-B5B0-4542-9D29-D630FC1E151C}" srcOrd="0" destOrd="0" presId="urn:microsoft.com/office/officeart/2005/8/layout/orgChart1"/>
    <dgm:cxn modelId="{9D5CD474-0909-4A16-AC14-4583D849FB46}" type="presParOf" srcId="{C50FA8D7-8704-4796-9D7D-8380ECAEE892}" destId="{73966C30-A039-4FE3-B215-4E411D10E94B}" srcOrd="1" destOrd="0" presId="urn:microsoft.com/office/officeart/2005/8/layout/orgChart1"/>
    <dgm:cxn modelId="{3F80B255-0AEA-485E-A7F2-E0C6A4096AAF}" type="presParOf" srcId="{2E185E2E-2560-464C-9F9A-E05E37F8D1E9}" destId="{019B348F-05FC-4FBE-89C3-C3F04E19DFFC}" srcOrd="1" destOrd="0" presId="urn:microsoft.com/office/officeart/2005/8/layout/orgChart1"/>
    <dgm:cxn modelId="{5207189C-8C0C-4E16-854B-65B02B9F9232}" type="presParOf" srcId="{019B348F-05FC-4FBE-89C3-C3F04E19DFFC}" destId="{2A4A67C2-41D6-4F28-9F57-CE872BD48668}" srcOrd="0" destOrd="0" presId="urn:microsoft.com/office/officeart/2005/8/layout/orgChart1"/>
    <dgm:cxn modelId="{BC6B7646-E493-4D8C-A6D3-9B2FA379F56F}" type="presParOf" srcId="{019B348F-05FC-4FBE-89C3-C3F04E19DFFC}" destId="{B06CAEAB-CC14-41FD-9A55-C9AB275F8A4F}" srcOrd="1" destOrd="0" presId="urn:microsoft.com/office/officeart/2005/8/layout/orgChart1"/>
    <dgm:cxn modelId="{8D44F41E-23F0-4B01-9913-090AC5CB462C}" type="presParOf" srcId="{B06CAEAB-CC14-41FD-9A55-C9AB275F8A4F}" destId="{B7286F34-D0E0-4DA4-8201-6A7C71AA694C}" srcOrd="0" destOrd="0" presId="urn:microsoft.com/office/officeart/2005/8/layout/orgChart1"/>
    <dgm:cxn modelId="{A1553D15-4193-4206-9FB9-2F56810075C9}" type="presParOf" srcId="{B7286F34-D0E0-4DA4-8201-6A7C71AA694C}" destId="{6BE8A085-2FE3-4670-A604-3D3ED8F42E36}" srcOrd="0" destOrd="0" presId="urn:microsoft.com/office/officeart/2005/8/layout/orgChart1"/>
    <dgm:cxn modelId="{9DE2D2E9-9958-4F53-9725-9F21DBCFEED9}" type="presParOf" srcId="{B7286F34-D0E0-4DA4-8201-6A7C71AA694C}" destId="{15518961-F4B5-4BC9-B3DA-CABAC772BC96}" srcOrd="1" destOrd="0" presId="urn:microsoft.com/office/officeart/2005/8/layout/orgChart1"/>
    <dgm:cxn modelId="{A59C395D-23B0-4B1B-9032-5C3F4B94CA38}" type="presParOf" srcId="{B06CAEAB-CC14-41FD-9A55-C9AB275F8A4F}" destId="{03EC58C3-7307-4711-8B90-BC91AABCA684}" srcOrd="1" destOrd="0" presId="urn:microsoft.com/office/officeart/2005/8/layout/orgChart1"/>
    <dgm:cxn modelId="{5EE61E9D-AC60-486F-A52C-E89FAE070972}" type="presParOf" srcId="{B06CAEAB-CC14-41FD-9A55-C9AB275F8A4F}" destId="{BC1BB3E4-FBC4-43FA-982D-9682BC6F2A98}" srcOrd="2" destOrd="0" presId="urn:microsoft.com/office/officeart/2005/8/layout/orgChart1"/>
    <dgm:cxn modelId="{758984BA-E579-4AE3-9D6F-1A4908D5A7B0}" type="presParOf" srcId="{019B348F-05FC-4FBE-89C3-C3F04E19DFFC}" destId="{95A17449-E995-497F-8E23-83B133EC4C2D}" srcOrd="2" destOrd="0" presId="urn:microsoft.com/office/officeart/2005/8/layout/orgChart1"/>
    <dgm:cxn modelId="{1D642616-EA9A-4A31-8974-6C88DEF678D0}" type="presParOf" srcId="{019B348F-05FC-4FBE-89C3-C3F04E19DFFC}" destId="{ABA3166E-BDEF-4BF9-9A6A-38BBCB8C8F27}" srcOrd="3" destOrd="0" presId="urn:microsoft.com/office/officeart/2005/8/layout/orgChart1"/>
    <dgm:cxn modelId="{323315B6-5DAF-4A6D-AE5D-BF69B90D4043}" type="presParOf" srcId="{ABA3166E-BDEF-4BF9-9A6A-38BBCB8C8F27}" destId="{019DB58A-EE8F-41A2-832E-20E08AE9F349}" srcOrd="0" destOrd="0" presId="urn:microsoft.com/office/officeart/2005/8/layout/orgChart1"/>
    <dgm:cxn modelId="{F707DBB8-ACFB-4362-8958-EF37C97B1F80}" type="presParOf" srcId="{019DB58A-EE8F-41A2-832E-20E08AE9F349}" destId="{7741907F-E48D-4DE5-A819-47903F18C284}" srcOrd="0" destOrd="0" presId="urn:microsoft.com/office/officeart/2005/8/layout/orgChart1"/>
    <dgm:cxn modelId="{A16330CF-134C-47DC-9D68-EB6E2A6E766B}" type="presParOf" srcId="{019DB58A-EE8F-41A2-832E-20E08AE9F349}" destId="{78CF703B-6DF6-42C1-BA00-9694909E6E83}" srcOrd="1" destOrd="0" presId="urn:microsoft.com/office/officeart/2005/8/layout/orgChart1"/>
    <dgm:cxn modelId="{0C286BA4-C7FB-468D-9338-51CFAD064D50}" type="presParOf" srcId="{ABA3166E-BDEF-4BF9-9A6A-38BBCB8C8F27}" destId="{49CDB6B9-DE43-4016-B7CA-B83B11504EBC}" srcOrd="1" destOrd="0" presId="urn:microsoft.com/office/officeart/2005/8/layout/orgChart1"/>
    <dgm:cxn modelId="{DC701B78-71F4-41AC-B517-2426712B27C4}" type="presParOf" srcId="{ABA3166E-BDEF-4BF9-9A6A-38BBCB8C8F27}" destId="{EB52BF80-96D7-405D-B289-CB6581A9C37E}" srcOrd="2" destOrd="0" presId="urn:microsoft.com/office/officeart/2005/8/layout/orgChart1"/>
    <dgm:cxn modelId="{0A7BFD75-6E28-4D45-98D2-7585A52A1B57}" type="presParOf" srcId="{2E185E2E-2560-464C-9F9A-E05E37F8D1E9}" destId="{472DC5AC-7F86-499A-9F63-2AAEAB32547B}" srcOrd="2" destOrd="0" presId="urn:microsoft.com/office/officeart/2005/8/layout/orgChart1"/>
    <dgm:cxn modelId="{D6110FDD-AD25-4E70-9994-7A1B75E6A54A}" type="presParOf" srcId="{13DE0CB4-60F5-4420-A5D2-9AFFFBA9E7CA}" destId="{75C1F09A-F15A-43FB-BF74-4DE2DF26F810}" srcOrd="8" destOrd="0" presId="urn:microsoft.com/office/officeart/2005/8/layout/orgChart1"/>
    <dgm:cxn modelId="{39D1B7F0-BFCB-4732-9B05-097E839FD461}" type="presParOf" srcId="{13DE0CB4-60F5-4420-A5D2-9AFFFBA9E7CA}" destId="{D3E27011-BCE5-47C2-A0F6-E8F3EC06D341}" srcOrd="9" destOrd="0" presId="urn:microsoft.com/office/officeart/2005/8/layout/orgChart1"/>
    <dgm:cxn modelId="{1AB2E87D-C5B7-4DC5-A2A3-837D0133A7CC}" type="presParOf" srcId="{D3E27011-BCE5-47C2-A0F6-E8F3EC06D341}" destId="{F869EE16-6433-40CB-9BF3-2A0696FF2265}" srcOrd="0" destOrd="0" presId="urn:microsoft.com/office/officeart/2005/8/layout/orgChart1"/>
    <dgm:cxn modelId="{12FA95BE-EB66-47A1-A3E5-33A11CD6AA29}" type="presParOf" srcId="{F869EE16-6433-40CB-9BF3-2A0696FF2265}" destId="{196C0A34-6014-4259-AF60-902AD21E5967}" srcOrd="0" destOrd="0" presId="urn:microsoft.com/office/officeart/2005/8/layout/orgChart1"/>
    <dgm:cxn modelId="{07C6D64E-3A80-464B-97C4-771CCA38B184}" type="presParOf" srcId="{F869EE16-6433-40CB-9BF3-2A0696FF2265}" destId="{7F18F06B-1ED2-43D4-A3F7-6428B03502B9}" srcOrd="1" destOrd="0" presId="urn:microsoft.com/office/officeart/2005/8/layout/orgChart1"/>
    <dgm:cxn modelId="{5748B15D-3BE2-4F8A-BE81-84AF08538D3D}" type="presParOf" srcId="{D3E27011-BCE5-47C2-A0F6-E8F3EC06D341}" destId="{43B70F30-D87E-40E7-A2DF-F4A355F8836F}" srcOrd="1" destOrd="0" presId="urn:microsoft.com/office/officeart/2005/8/layout/orgChart1"/>
    <dgm:cxn modelId="{864BD032-3EC6-416B-85BA-EA41006A092E}" type="presParOf" srcId="{43B70F30-D87E-40E7-A2DF-F4A355F8836F}" destId="{59B4CAFE-4BA0-45E7-92B9-625C68934B3C}" srcOrd="0" destOrd="0" presId="urn:microsoft.com/office/officeart/2005/8/layout/orgChart1"/>
    <dgm:cxn modelId="{08B001B3-609B-4DEB-8C73-034E79F5E6C8}" type="presParOf" srcId="{43B70F30-D87E-40E7-A2DF-F4A355F8836F}" destId="{CBC07967-C821-4B8A-824D-C3299D978754}" srcOrd="1" destOrd="0" presId="urn:microsoft.com/office/officeart/2005/8/layout/orgChart1"/>
    <dgm:cxn modelId="{B1B25B04-2975-4900-8E7B-9D7F26B4D4AF}" type="presParOf" srcId="{CBC07967-C821-4B8A-824D-C3299D978754}" destId="{03138E7E-E2B5-4A62-A519-DF932C683E60}" srcOrd="0" destOrd="0" presId="urn:microsoft.com/office/officeart/2005/8/layout/orgChart1"/>
    <dgm:cxn modelId="{F2593BD0-6E8A-4D5A-BE5A-DAFDB94A760B}" type="presParOf" srcId="{03138E7E-E2B5-4A62-A519-DF932C683E60}" destId="{A18A997B-FF1B-4BE9-8FBA-0B921A4D4A40}" srcOrd="0" destOrd="0" presId="urn:microsoft.com/office/officeart/2005/8/layout/orgChart1"/>
    <dgm:cxn modelId="{9378F3B3-86AA-4E96-9391-8F5B7C168C37}" type="presParOf" srcId="{03138E7E-E2B5-4A62-A519-DF932C683E60}" destId="{33C37D21-D4FE-4EE6-A5BC-C5F345C9BFC5}" srcOrd="1" destOrd="0" presId="urn:microsoft.com/office/officeart/2005/8/layout/orgChart1"/>
    <dgm:cxn modelId="{B6A0510F-C046-48C6-8FBA-5F8D04FDE4D0}" type="presParOf" srcId="{CBC07967-C821-4B8A-824D-C3299D978754}" destId="{7C3AA738-658D-47E9-995A-28FBFDECB4B6}" srcOrd="1" destOrd="0" presId="urn:microsoft.com/office/officeart/2005/8/layout/orgChart1"/>
    <dgm:cxn modelId="{3DC59B00-D9E5-4FAC-BFDA-380C9872F4DB}" type="presParOf" srcId="{CBC07967-C821-4B8A-824D-C3299D978754}" destId="{C7F62977-9994-476F-AA9D-E461836089D7}" srcOrd="2" destOrd="0" presId="urn:microsoft.com/office/officeart/2005/8/layout/orgChart1"/>
    <dgm:cxn modelId="{D0BFE750-0EB6-4B23-92BB-AF4DCE2A2386}" type="presParOf" srcId="{43B70F30-D87E-40E7-A2DF-F4A355F8836F}" destId="{1D0A1510-69D3-4C3F-B44C-B399CB1A64A8}" srcOrd="2" destOrd="0" presId="urn:microsoft.com/office/officeart/2005/8/layout/orgChart1"/>
    <dgm:cxn modelId="{BD255398-E83D-4969-9AD5-8183A1427853}" type="presParOf" srcId="{43B70F30-D87E-40E7-A2DF-F4A355F8836F}" destId="{2AD673BC-2615-4474-8BBC-4ED49E727B41}" srcOrd="3" destOrd="0" presId="urn:microsoft.com/office/officeart/2005/8/layout/orgChart1"/>
    <dgm:cxn modelId="{98F0DA61-F481-439B-9227-6DC55A89ABAE}" type="presParOf" srcId="{2AD673BC-2615-4474-8BBC-4ED49E727B41}" destId="{23B00EE0-78CA-4F49-8E75-B00B5E1A7A97}" srcOrd="0" destOrd="0" presId="urn:microsoft.com/office/officeart/2005/8/layout/orgChart1"/>
    <dgm:cxn modelId="{260C7A8C-E3D5-4887-BB43-C7ED24E79110}" type="presParOf" srcId="{23B00EE0-78CA-4F49-8E75-B00B5E1A7A97}" destId="{3078B92A-3D85-4A59-AEDF-27A795C35017}" srcOrd="0" destOrd="0" presId="urn:microsoft.com/office/officeart/2005/8/layout/orgChart1"/>
    <dgm:cxn modelId="{187C73B6-A6E3-49B9-9E9C-D8C28CA7C28D}" type="presParOf" srcId="{23B00EE0-78CA-4F49-8E75-B00B5E1A7A97}" destId="{2AB0E282-76F9-4CF1-ADDD-FC050C6FD9F4}" srcOrd="1" destOrd="0" presId="urn:microsoft.com/office/officeart/2005/8/layout/orgChart1"/>
    <dgm:cxn modelId="{92561660-E0A1-4B0A-B7B4-87A7ECA41E99}" type="presParOf" srcId="{2AD673BC-2615-4474-8BBC-4ED49E727B41}" destId="{1E4BD6C9-065B-49CD-8683-818C9518747A}" srcOrd="1" destOrd="0" presId="urn:microsoft.com/office/officeart/2005/8/layout/orgChart1"/>
    <dgm:cxn modelId="{2119B6B3-B530-4E49-85E1-D53843D0F7D5}" type="presParOf" srcId="{2AD673BC-2615-4474-8BBC-4ED49E727B41}" destId="{DB000638-E8E7-494D-A641-783135615655}" srcOrd="2" destOrd="0" presId="urn:microsoft.com/office/officeart/2005/8/layout/orgChart1"/>
    <dgm:cxn modelId="{74AF94EA-2A90-4362-BB90-5297F5B62270}" type="presParOf" srcId="{D3E27011-BCE5-47C2-A0F6-E8F3EC06D341}" destId="{536DDE4F-BEB5-4011-AF83-B6F2B2F28F16}" srcOrd="2" destOrd="0" presId="urn:microsoft.com/office/officeart/2005/8/layout/orgChart1"/>
    <dgm:cxn modelId="{FB04F95E-5696-40F2-8CBD-1FC2A9817289}" type="presParOf" srcId="{13DE0CB4-60F5-4420-A5D2-9AFFFBA9E7CA}" destId="{3A1B8AF7-303E-4404-940E-8A3A50BB3E2C}" srcOrd="10" destOrd="0" presId="urn:microsoft.com/office/officeart/2005/8/layout/orgChart1"/>
    <dgm:cxn modelId="{BA386009-348C-473D-ABB2-8E05D6CBA76F}" type="presParOf" srcId="{13DE0CB4-60F5-4420-A5D2-9AFFFBA9E7CA}" destId="{6D26C80B-B3B6-40D4-9551-8D32ADF372F3}" srcOrd="11" destOrd="0" presId="urn:microsoft.com/office/officeart/2005/8/layout/orgChart1"/>
    <dgm:cxn modelId="{38517711-E057-4A85-BDAC-3E3A99FC810B}" type="presParOf" srcId="{6D26C80B-B3B6-40D4-9551-8D32ADF372F3}" destId="{3ACC5932-1A6B-4D94-9BEC-55FE072CEF21}" srcOrd="0" destOrd="0" presId="urn:microsoft.com/office/officeart/2005/8/layout/orgChart1"/>
    <dgm:cxn modelId="{1C4BF5A0-D671-4B81-B16C-1DAB8C0C8CC6}" type="presParOf" srcId="{3ACC5932-1A6B-4D94-9BEC-55FE072CEF21}" destId="{4CBD350F-806E-4542-8177-B74D8EEE5615}" srcOrd="0" destOrd="0" presId="urn:microsoft.com/office/officeart/2005/8/layout/orgChart1"/>
    <dgm:cxn modelId="{0DCC2066-1023-42DA-8DE3-E900A77954FF}" type="presParOf" srcId="{3ACC5932-1A6B-4D94-9BEC-55FE072CEF21}" destId="{D59D6AF3-F8C1-4D85-8506-A10CDA836BD4}" srcOrd="1" destOrd="0" presId="urn:microsoft.com/office/officeart/2005/8/layout/orgChart1"/>
    <dgm:cxn modelId="{E5501C15-8D3A-4E51-BAE2-6DA7DBB44726}" type="presParOf" srcId="{6D26C80B-B3B6-40D4-9551-8D32ADF372F3}" destId="{B7307020-E4F0-4E0D-8663-53A8347DE6D9}" srcOrd="1" destOrd="0" presId="urn:microsoft.com/office/officeart/2005/8/layout/orgChart1"/>
    <dgm:cxn modelId="{0F713BE8-B96A-43C1-B430-10D752F64D43}" type="presParOf" srcId="{B7307020-E4F0-4E0D-8663-53A8347DE6D9}" destId="{C9D88450-296A-4DBA-8132-05DE81B30C54}" srcOrd="0" destOrd="0" presId="urn:microsoft.com/office/officeart/2005/8/layout/orgChart1"/>
    <dgm:cxn modelId="{DD3376FB-8292-4193-B07F-B1EAEDEA4EAB}" type="presParOf" srcId="{B7307020-E4F0-4E0D-8663-53A8347DE6D9}" destId="{CFAD1B87-81E2-4F79-A1E1-483F8609D670}" srcOrd="1" destOrd="0" presId="urn:microsoft.com/office/officeart/2005/8/layout/orgChart1"/>
    <dgm:cxn modelId="{1A27D937-6B39-4EE6-A8C3-0BCCF1C53F3C}" type="presParOf" srcId="{CFAD1B87-81E2-4F79-A1E1-483F8609D670}" destId="{408439B4-6B6F-4522-B0D6-4759DD1CA20C}" srcOrd="0" destOrd="0" presId="urn:microsoft.com/office/officeart/2005/8/layout/orgChart1"/>
    <dgm:cxn modelId="{4048D133-45E8-4382-AA19-631ED806CBDB}" type="presParOf" srcId="{408439B4-6B6F-4522-B0D6-4759DD1CA20C}" destId="{230DB9C3-C1C3-432A-9EF2-AD4969BC8C5E}" srcOrd="0" destOrd="0" presId="urn:microsoft.com/office/officeart/2005/8/layout/orgChart1"/>
    <dgm:cxn modelId="{D6FC2E9F-134C-40D6-8160-8DA7280A87B8}" type="presParOf" srcId="{408439B4-6B6F-4522-B0D6-4759DD1CA20C}" destId="{32E4F1B1-3C5F-43C2-9960-19448FB465A6}" srcOrd="1" destOrd="0" presId="urn:microsoft.com/office/officeart/2005/8/layout/orgChart1"/>
    <dgm:cxn modelId="{3938333E-06DA-44CF-BFFD-80439DFC1541}" type="presParOf" srcId="{CFAD1B87-81E2-4F79-A1E1-483F8609D670}" destId="{225D008F-3A65-4B33-B350-0BE72E6A6C8D}" srcOrd="1" destOrd="0" presId="urn:microsoft.com/office/officeart/2005/8/layout/orgChart1"/>
    <dgm:cxn modelId="{54375FE4-6DCF-4495-A6C9-5576273DB839}" type="presParOf" srcId="{CFAD1B87-81E2-4F79-A1E1-483F8609D670}" destId="{1C5F9E4E-B843-4898-AD9D-607B7B79D29D}" srcOrd="2" destOrd="0" presId="urn:microsoft.com/office/officeart/2005/8/layout/orgChart1"/>
    <dgm:cxn modelId="{DE9875D5-3802-438D-823B-E0000AF55966}" type="presParOf" srcId="{B7307020-E4F0-4E0D-8663-53A8347DE6D9}" destId="{C89FA48B-E142-4A05-84A1-342C3558CDAE}" srcOrd="2" destOrd="0" presId="urn:microsoft.com/office/officeart/2005/8/layout/orgChart1"/>
    <dgm:cxn modelId="{9C062C47-AD77-40C1-B7A4-140D8ECAAD46}" type="presParOf" srcId="{B7307020-E4F0-4E0D-8663-53A8347DE6D9}" destId="{7F858832-CAB3-4709-9109-4A4AC7F0049D}" srcOrd="3" destOrd="0" presId="urn:microsoft.com/office/officeart/2005/8/layout/orgChart1"/>
    <dgm:cxn modelId="{63CFE003-A7BE-4751-BA52-5875F71B8C93}" type="presParOf" srcId="{7F858832-CAB3-4709-9109-4A4AC7F0049D}" destId="{C48EBB8C-B961-4FE4-BF01-90E7E698BA99}" srcOrd="0" destOrd="0" presId="urn:microsoft.com/office/officeart/2005/8/layout/orgChart1"/>
    <dgm:cxn modelId="{ED52A589-9A99-478B-8BB1-7E6C1B28E131}" type="presParOf" srcId="{C48EBB8C-B961-4FE4-BF01-90E7E698BA99}" destId="{B60A5E6C-CCFB-4C74-96CD-562DFB1D3B62}" srcOrd="0" destOrd="0" presId="urn:microsoft.com/office/officeart/2005/8/layout/orgChart1"/>
    <dgm:cxn modelId="{AAFDFB86-5CDF-4F0A-9B7B-5FE88EF1B88B}" type="presParOf" srcId="{C48EBB8C-B961-4FE4-BF01-90E7E698BA99}" destId="{6A0F200A-22E1-4764-83FC-C537C43E7B20}" srcOrd="1" destOrd="0" presId="urn:microsoft.com/office/officeart/2005/8/layout/orgChart1"/>
    <dgm:cxn modelId="{9E656D47-35DD-426F-9C15-DA646B991535}" type="presParOf" srcId="{7F858832-CAB3-4709-9109-4A4AC7F0049D}" destId="{51AD7084-F53C-448B-9D64-573932D8A18A}" srcOrd="1" destOrd="0" presId="urn:microsoft.com/office/officeart/2005/8/layout/orgChart1"/>
    <dgm:cxn modelId="{FC2DD00D-0109-4E3D-97DF-C79547A65E57}" type="presParOf" srcId="{7F858832-CAB3-4709-9109-4A4AC7F0049D}" destId="{5DC7C013-E99B-4EEE-8B84-6B10D9CC84E8}" srcOrd="2" destOrd="0" presId="urn:microsoft.com/office/officeart/2005/8/layout/orgChart1"/>
    <dgm:cxn modelId="{0455745D-E964-4516-91EA-688AC5AE5C15}" type="presParOf" srcId="{6D26C80B-B3B6-40D4-9551-8D32ADF372F3}" destId="{195400D7-4E70-4DC7-B037-60A11CD38CAC}" srcOrd="2" destOrd="0" presId="urn:microsoft.com/office/officeart/2005/8/layout/orgChart1"/>
    <dgm:cxn modelId="{2D3B36D9-295F-4ED2-B258-A0EA4071B6DA}" type="presParOf" srcId="{13DE0CB4-60F5-4420-A5D2-9AFFFBA9E7CA}" destId="{25884ECB-E78D-40D3-BB5F-E3613F1F5BCC}" srcOrd="12" destOrd="0" presId="urn:microsoft.com/office/officeart/2005/8/layout/orgChart1"/>
    <dgm:cxn modelId="{A220C97D-F2B5-4E29-9D50-9E60EE8EE134}" type="presParOf" srcId="{13DE0CB4-60F5-4420-A5D2-9AFFFBA9E7CA}" destId="{B4E62202-F6E7-42AD-8540-787095D056E9}" srcOrd="13" destOrd="0" presId="urn:microsoft.com/office/officeart/2005/8/layout/orgChart1"/>
    <dgm:cxn modelId="{D8E81B7F-0AE0-455A-8661-E503185B0030}" type="presParOf" srcId="{B4E62202-F6E7-42AD-8540-787095D056E9}" destId="{01A16858-821B-4D7D-9930-27F57798EC8F}" srcOrd="0" destOrd="0" presId="urn:microsoft.com/office/officeart/2005/8/layout/orgChart1"/>
    <dgm:cxn modelId="{A4B25D93-DEBD-4D3A-993C-CD31D3B64AA9}" type="presParOf" srcId="{01A16858-821B-4D7D-9930-27F57798EC8F}" destId="{D0685D3E-D565-4719-8BD6-22958A6BC964}" srcOrd="0" destOrd="0" presId="urn:microsoft.com/office/officeart/2005/8/layout/orgChart1"/>
    <dgm:cxn modelId="{E5CC7280-6E76-464B-890B-231BC6D81C19}" type="presParOf" srcId="{01A16858-821B-4D7D-9930-27F57798EC8F}" destId="{EFC812C0-0EFE-4F38-942C-5030A4DFA7C0}" srcOrd="1" destOrd="0" presId="urn:microsoft.com/office/officeart/2005/8/layout/orgChart1"/>
    <dgm:cxn modelId="{79FC3676-CEF8-4889-AADC-2EFC3E62A5AD}" type="presParOf" srcId="{B4E62202-F6E7-42AD-8540-787095D056E9}" destId="{F2368564-5BCC-488F-AD6A-19E8B3E375ED}" srcOrd="1" destOrd="0" presId="urn:microsoft.com/office/officeart/2005/8/layout/orgChart1"/>
    <dgm:cxn modelId="{A346F8C8-15F5-457C-A975-A2F353EBDF2D}" type="presParOf" srcId="{F2368564-5BCC-488F-AD6A-19E8B3E375ED}" destId="{ABCE9BBE-2F7B-4C6E-8C58-197FCD6DE217}" srcOrd="0" destOrd="0" presId="urn:microsoft.com/office/officeart/2005/8/layout/orgChart1"/>
    <dgm:cxn modelId="{FD40F3B2-4C91-472E-AFFE-AF316E7BAB12}" type="presParOf" srcId="{F2368564-5BCC-488F-AD6A-19E8B3E375ED}" destId="{75442064-DDEF-4B77-824B-D8F22F43DC9D}" srcOrd="1" destOrd="0" presId="urn:microsoft.com/office/officeart/2005/8/layout/orgChart1"/>
    <dgm:cxn modelId="{73CEFE0B-9E08-4C71-A99A-A68345E1DC36}" type="presParOf" srcId="{75442064-DDEF-4B77-824B-D8F22F43DC9D}" destId="{05A65C30-BD23-4F65-9944-8C0617D7729D}" srcOrd="0" destOrd="0" presId="urn:microsoft.com/office/officeart/2005/8/layout/orgChart1"/>
    <dgm:cxn modelId="{6AF56118-F375-45EB-B776-EB4E154190C4}" type="presParOf" srcId="{05A65C30-BD23-4F65-9944-8C0617D7729D}" destId="{72A1D985-B03C-4434-86E3-D312E7CDE5FA}" srcOrd="0" destOrd="0" presId="urn:microsoft.com/office/officeart/2005/8/layout/orgChart1"/>
    <dgm:cxn modelId="{794B4565-6DED-4314-BC26-4111A79C28FC}" type="presParOf" srcId="{05A65C30-BD23-4F65-9944-8C0617D7729D}" destId="{0307F423-F0A6-44B7-893B-C5CAD1CF9D89}" srcOrd="1" destOrd="0" presId="urn:microsoft.com/office/officeart/2005/8/layout/orgChart1"/>
    <dgm:cxn modelId="{AAB39D3C-C97B-4C02-92B8-3503A9D950A7}" type="presParOf" srcId="{75442064-DDEF-4B77-824B-D8F22F43DC9D}" destId="{62AA97CD-0162-437F-9C85-3FD5A6D40C16}" srcOrd="1" destOrd="0" presId="urn:microsoft.com/office/officeart/2005/8/layout/orgChart1"/>
    <dgm:cxn modelId="{4FE5B4F9-021C-4A02-AF43-83D8CD268795}" type="presParOf" srcId="{75442064-DDEF-4B77-824B-D8F22F43DC9D}" destId="{A7524B43-8AE8-4192-A4C4-028AEDA30B4B}" srcOrd="2" destOrd="0" presId="urn:microsoft.com/office/officeart/2005/8/layout/orgChart1"/>
    <dgm:cxn modelId="{8956AFB0-E19F-4EFE-93F1-D7A3DB81E006}" type="presParOf" srcId="{F2368564-5BCC-488F-AD6A-19E8B3E375ED}" destId="{B2FB9371-016A-4389-B255-25663DE442C4}" srcOrd="2" destOrd="0" presId="urn:microsoft.com/office/officeart/2005/8/layout/orgChart1"/>
    <dgm:cxn modelId="{96217AC8-0CA5-4861-BC3B-EFCF25E23ABE}" type="presParOf" srcId="{F2368564-5BCC-488F-AD6A-19E8B3E375ED}" destId="{3D37E3F6-A276-4ABB-8C27-7CB89A74F9BC}" srcOrd="3" destOrd="0" presId="urn:microsoft.com/office/officeart/2005/8/layout/orgChart1"/>
    <dgm:cxn modelId="{7209B26F-8BB1-4B02-971C-86C4E42BE194}" type="presParOf" srcId="{3D37E3F6-A276-4ABB-8C27-7CB89A74F9BC}" destId="{C990AE31-2EA3-4455-9F80-E90C2BC83D0F}" srcOrd="0" destOrd="0" presId="urn:microsoft.com/office/officeart/2005/8/layout/orgChart1"/>
    <dgm:cxn modelId="{F0F20DBF-08BE-4AC3-BC95-052AEA51C64E}" type="presParOf" srcId="{C990AE31-2EA3-4455-9F80-E90C2BC83D0F}" destId="{A3A08599-5831-48BE-972B-0B1F6BE7B149}" srcOrd="0" destOrd="0" presId="urn:microsoft.com/office/officeart/2005/8/layout/orgChart1"/>
    <dgm:cxn modelId="{5EC6FEF0-AA0C-445F-9114-25809812F871}" type="presParOf" srcId="{C990AE31-2EA3-4455-9F80-E90C2BC83D0F}" destId="{684B4E17-52E3-4B8F-AF2B-5EC04E42B928}" srcOrd="1" destOrd="0" presId="urn:microsoft.com/office/officeart/2005/8/layout/orgChart1"/>
    <dgm:cxn modelId="{C2245B72-4CBD-43DF-884A-E83604CDC638}" type="presParOf" srcId="{3D37E3F6-A276-4ABB-8C27-7CB89A74F9BC}" destId="{A7120180-CE40-4CA7-B812-B8E414F68C62}" srcOrd="1" destOrd="0" presId="urn:microsoft.com/office/officeart/2005/8/layout/orgChart1"/>
    <dgm:cxn modelId="{179E6953-E87A-405A-A263-F0FB334DF4C8}" type="presParOf" srcId="{3D37E3F6-A276-4ABB-8C27-7CB89A74F9BC}" destId="{6CF11E05-4236-4D41-BB13-F387FD9AA133}" srcOrd="2" destOrd="0" presId="urn:microsoft.com/office/officeart/2005/8/layout/orgChart1"/>
    <dgm:cxn modelId="{1D9C26DE-43BC-495A-887D-54230DAD7F6E}" type="presParOf" srcId="{B4E62202-F6E7-42AD-8540-787095D056E9}" destId="{7DFED958-9B15-433E-9EC1-46480285008A}" srcOrd="2" destOrd="0" presId="urn:microsoft.com/office/officeart/2005/8/layout/orgChart1"/>
    <dgm:cxn modelId="{DA81842F-CC69-403A-B52D-CA77BF9C11DA}" type="presParOf" srcId="{13DE0CB4-60F5-4420-A5D2-9AFFFBA9E7CA}" destId="{D04014BA-E39A-405E-B8BA-C11DA6DF2406}" srcOrd="14" destOrd="0" presId="urn:microsoft.com/office/officeart/2005/8/layout/orgChart1"/>
    <dgm:cxn modelId="{11E94B60-4656-4C1C-AD69-BE1174630FD3}" type="presParOf" srcId="{13DE0CB4-60F5-4420-A5D2-9AFFFBA9E7CA}" destId="{19246E15-3B25-4EC8-BAFD-268F3256EFB3}" srcOrd="15" destOrd="0" presId="urn:microsoft.com/office/officeart/2005/8/layout/orgChart1"/>
    <dgm:cxn modelId="{01968155-E5D7-4AF4-BE9F-E2E20F53CB63}" type="presParOf" srcId="{19246E15-3B25-4EC8-BAFD-268F3256EFB3}" destId="{DD871761-E922-45A6-AA9C-E6584914A2A3}" srcOrd="0" destOrd="0" presId="urn:microsoft.com/office/officeart/2005/8/layout/orgChart1"/>
    <dgm:cxn modelId="{5BE34894-632E-401D-8C79-ACA5E8B5162A}" type="presParOf" srcId="{DD871761-E922-45A6-AA9C-E6584914A2A3}" destId="{6EB00284-9BA7-46EB-BC3C-B33AD163B40C}" srcOrd="0" destOrd="0" presId="urn:microsoft.com/office/officeart/2005/8/layout/orgChart1"/>
    <dgm:cxn modelId="{71ABC731-166F-4EF7-94F4-5A1EEE3D4B3A}" type="presParOf" srcId="{DD871761-E922-45A6-AA9C-E6584914A2A3}" destId="{C40A7F20-B4D7-4EB6-A664-B1F923AAA530}" srcOrd="1" destOrd="0" presId="urn:microsoft.com/office/officeart/2005/8/layout/orgChart1"/>
    <dgm:cxn modelId="{BA93BADE-272D-4656-857B-B6108C5E152E}" type="presParOf" srcId="{19246E15-3B25-4EC8-BAFD-268F3256EFB3}" destId="{F10113C0-855A-4326-A676-D98EB064BF6F}" srcOrd="1" destOrd="0" presId="urn:microsoft.com/office/officeart/2005/8/layout/orgChart1"/>
    <dgm:cxn modelId="{9F24FD6A-58B7-4A40-91E8-31BDC8BAE29A}" type="presParOf" srcId="{F10113C0-855A-4326-A676-D98EB064BF6F}" destId="{D6C5BE7D-0104-416C-9B09-4EBF32A04338}" srcOrd="0" destOrd="0" presId="urn:microsoft.com/office/officeart/2005/8/layout/orgChart1"/>
    <dgm:cxn modelId="{BAF6F5A8-9BFE-4EED-8378-9125962DE5C8}" type="presParOf" srcId="{F10113C0-855A-4326-A676-D98EB064BF6F}" destId="{DBA9AF9A-F814-4BD4-BC17-3979F650F18F}" srcOrd="1" destOrd="0" presId="urn:microsoft.com/office/officeart/2005/8/layout/orgChart1"/>
    <dgm:cxn modelId="{FCA1DE0E-351F-42E1-A36A-C547A8F02CF9}" type="presParOf" srcId="{DBA9AF9A-F814-4BD4-BC17-3979F650F18F}" destId="{2B67C3FC-5AE6-4C17-B8BE-BBD355987F02}" srcOrd="0" destOrd="0" presId="urn:microsoft.com/office/officeart/2005/8/layout/orgChart1"/>
    <dgm:cxn modelId="{0AA47733-1D90-425A-AB68-9891351505EE}" type="presParOf" srcId="{2B67C3FC-5AE6-4C17-B8BE-BBD355987F02}" destId="{84FE2ABC-E6B0-4A21-9E05-F3945771BB60}" srcOrd="0" destOrd="0" presId="urn:microsoft.com/office/officeart/2005/8/layout/orgChart1"/>
    <dgm:cxn modelId="{6BEEDBBA-5B4B-4363-B7F5-D1DD31DBEF64}" type="presParOf" srcId="{2B67C3FC-5AE6-4C17-B8BE-BBD355987F02}" destId="{09D42216-0F26-41D2-841A-816298A4D9C0}" srcOrd="1" destOrd="0" presId="urn:microsoft.com/office/officeart/2005/8/layout/orgChart1"/>
    <dgm:cxn modelId="{AE5836EB-D420-4453-B3F6-4CEAA25E4157}" type="presParOf" srcId="{DBA9AF9A-F814-4BD4-BC17-3979F650F18F}" destId="{9DAF7A5A-77F2-41B7-8ADF-085DD7252774}" srcOrd="1" destOrd="0" presId="urn:microsoft.com/office/officeart/2005/8/layout/orgChart1"/>
    <dgm:cxn modelId="{0F3C235B-55A1-48C7-8ABA-317042C462D8}" type="presParOf" srcId="{DBA9AF9A-F814-4BD4-BC17-3979F650F18F}" destId="{AF35A52F-6105-4CAE-BF53-73AC6C63CA0D}" srcOrd="2" destOrd="0" presId="urn:microsoft.com/office/officeart/2005/8/layout/orgChart1"/>
    <dgm:cxn modelId="{DB6E6CDE-884D-40E1-BC05-F645F9DB7499}" type="presParOf" srcId="{F10113C0-855A-4326-A676-D98EB064BF6F}" destId="{0CB52A20-6E19-496F-837A-8A814F346C8C}" srcOrd="2" destOrd="0" presId="urn:microsoft.com/office/officeart/2005/8/layout/orgChart1"/>
    <dgm:cxn modelId="{7230A6F6-C775-457A-B13C-9A698ABFC162}" type="presParOf" srcId="{F10113C0-855A-4326-A676-D98EB064BF6F}" destId="{8D4F5FF6-7ACE-4A77-A13E-7F1F14E1463F}" srcOrd="3" destOrd="0" presId="urn:microsoft.com/office/officeart/2005/8/layout/orgChart1"/>
    <dgm:cxn modelId="{082D27F8-636E-44F4-8D32-8B58CE925123}" type="presParOf" srcId="{8D4F5FF6-7ACE-4A77-A13E-7F1F14E1463F}" destId="{AE92017C-F76C-4495-9614-D51889DF92B4}" srcOrd="0" destOrd="0" presId="urn:microsoft.com/office/officeart/2005/8/layout/orgChart1"/>
    <dgm:cxn modelId="{9720248A-0A9B-431C-9471-7CFC703BE67C}" type="presParOf" srcId="{AE92017C-F76C-4495-9614-D51889DF92B4}" destId="{F3788679-50FF-487A-BF8F-5C91982877B1}" srcOrd="0" destOrd="0" presId="urn:microsoft.com/office/officeart/2005/8/layout/orgChart1"/>
    <dgm:cxn modelId="{1D057258-F005-4034-BC10-E33C1FC23C97}" type="presParOf" srcId="{AE92017C-F76C-4495-9614-D51889DF92B4}" destId="{572901F2-C09B-4B39-A6E5-FFE0669375DC}" srcOrd="1" destOrd="0" presId="urn:microsoft.com/office/officeart/2005/8/layout/orgChart1"/>
    <dgm:cxn modelId="{860A4BC3-550C-414E-AB2B-77B91739B6B9}" type="presParOf" srcId="{8D4F5FF6-7ACE-4A77-A13E-7F1F14E1463F}" destId="{494793DD-CCE2-4AA6-9B6C-783F256E9F20}" srcOrd="1" destOrd="0" presId="urn:microsoft.com/office/officeart/2005/8/layout/orgChart1"/>
    <dgm:cxn modelId="{48524908-2CCF-4E3F-8638-D684CEDDD35B}" type="presParOf" srcId="{8D4F5FF6-7ACE-4A77-A13E-7F1F14E1463F}" destId="{BBDC787E-C698-42F3-8DE0-67F1A620435F}" srcOrd="2" destOrd="0" presId="urn:microsoft.com/office/officeart/2005/8/layout/orgChart1"/>
    <dgm:cxn modelId="{7AB67C49-AEC3-444B-B50C-77AC3C362ACE}" type="presParOf" srcId="{19246E15-3B25-4EC8-BAFD-268F3256EFB3}" destId="{6DB6CBAD-059D-49B1-A75C-4243CE3CFF6F}" srcOrd="2" destOrd="0" presId="urn:microsoft.com/office/officeart/2005/8/layout/orgChart1"/>
    <dgm:cxn modelId="{C8768656-C56C-4D1E-9C57-BA958E7FB57E}" type="presParOf" srcId="{13DE0CB4-60F5-4420-A5D2-9AFFFBA9E7CA}" destId="{07809E7C-0EE2-44B0-A347-05E7C565D7EE}" srcOrd="16" destOrd="0" presId="urn:microsoft.com/office/officeart/2005/8/layout/orgChart1"/>
    <dgm:cxn modelId="{7A5CC6F0-E550-44FE-A315-E71102D8FD3B}" type="presParOf" srcId="{13DE0CB4-60F5-4420-A5D2-9AFFFBA9E7CA}" destId="{4132A593-2A77-4916-8071-1ED073359A48}" srcOrd="17" destOrd="0" presId="urn:microsoft.com/office/officeart/2005/8/layout/orgChart1"/>
    <dgm:cxn modelId="{098D7BBD-ED03-4390-9943-4B90C1C02F6C}" type="presParOf" srcId="{4132A593-2A77-4916-8071-1ED073359A48}" destId="{60B7155E-252E-44A1-AA01-761EAF8B7C79}" srcOrd="0" destOrd="0" presId="urn:microsoft.com/office/officeart/2005/8/layout/orgChart1"/>
    <dgm:cxn modelId="{6D06F067-DC8F-44E9-902C-59BE356EF598}" type="presParOf" srcId="{60B7155E-252E-44A1-AA01-761EAF8B7C79}" destId="{B92E0A25-0365-4EF4-BA51-80E75A70ACA2}" srcOrd="0" destOrd="0" presId="urn:microsoft.com/office/officeart/2005/8/layout/orgChart1"/>
    <dgm:cxn modelId="{7CCF7E9A-4C7D-47B4-860E-AA68C1073B98}" type="presParOf" srcId="{60B7155E-252E-44A1-AA01-761EAF8B7C79}" destId="{CD4709B7-4622-4FB5-9217-CF984C03B5C9}" srcOrd="1" destOrd="0" presId="urn:microsoft.com/office/officeart/2005/8/layout/orgChart1"/>
    <dgm:cxn modelId="{7C848BE8-52AE-4973-84AA-54516F1A4BB0}" type="presParOf" srcId="{4132A593-2A77-4916-8071-1ED073359A48}" destId="{06E0F784-A01C-437A-9B85-A25B1B10E9B1}" srcOrd="1" destOrd="0" presId="urn:microsoft.com/office/officeart/2005/8/layout/orgChart1"/>
    <dgm:cxn modelId="{FEE5B0DD-EF76-4FE7-AEF4-9F5BB3FF63F6}" type="presParOf" srcId="{06E0F784-A01C-437A-9B85-A25B1B10E9B1}" destId="{7D857F6B-6549-4486-B90C-366CE4F5F001}" srcOrd="0" destOrd="0" presId="urn:microsoft.com/office/officeart/2005/8/layout/orgChart1"/>
    <dgm:cxn modelId="{AA29BD4C-5899-4DD1-9E84-09AD07FF6729}" type="presParOf" srcId="{06E0F784-A01C-437A-9B85-A25B1B10E9B1}" destId="{0DBAEF4A-EF80-4E1D-8874-D230EC59C21E}" srcOrd="1" destOrd="0" presId="urn:microsoft.com/office/officeart/2005/8/layout/orgChart1"/>
    <dgm:cxn modelId="{27E13128-745B-4B0E-8864-7C9D217FEA92}" type="presParOf" srcId="{0DBAEF4A-EF80-4E1D-8874-D230EC59C21E}" destId="{4AB4181A-37F6-420B-BA08-92A785BAF1E8}" srcOrd="0" destOrd="0" presId="urn:microsoft.com/office/officeart/2005/8/layout/orgChart1"/>
    <dgm:cxn modelId="{B300C4B4-3A80-4ED2-9D03-5DFE0CD81817}" type="presParOf" srcId="{4AB4181A-37F6-420B-BA08-92A785BAF1E8}" destId="{27481943-E03C-4F6E-8DC6-F8092F7A2585}" srcOrd="0" destOrd="0" presId="urn:microsoft.com/office/officeart/2005/8/layout/orgChart1"/>
    <dgm:cxn modelId="{F826B668-539E-4252-AE14-7AF50A21953F}" type="presParOf" srcId="{4AB4181A-37F6-420B-BA08-92A785BAF1E8}" destId="{384CC1AD-0DB6-42F8-8198-8CDB3CB237AD}" srcOrd="1" destOrd="0" presId="urn:microsoft.com/office/officeart/2005/8/layout/orgChart1"/>
    <dgm:cxn modelId="{EDF94F97-9219-4A8F-8B34-FFEACD5238B8}" type="presParOf" srcId="{0DBAEF4A-EF80-4E1D-8874-D230EC59C21E}" destId="{CCA4E734-838E-4B91-AE41-EE1E2279E56D}" srcOrd="1" destOrd="0" presId="urn:microsoft.com/office/officeart/2005/8/layout/orgChart1"/>
    <dgm:cxn modelId="{BF47C6DC-DE1C-40C0-8F2C-5D0E8FCD4CDF}" type="presParOf" srcId="{0DBAEF4A-EF80-4E1D-8874-D230EC59C21E}" destId="{86501FBA-4BFE-4526-80DD-709910C0BC95}" srcOrd="2" destOrd="0" presId="urn:microsoft.com/office/officeart/2005/8/layout/orgChart1"/>
    <dgm:cxn modelId="{7FDC2CD8-F21C-44A5-BA70-6C274A074394}" type="presParOf" srcId="{06E0F784-A01C-437A-9B85-A25B1B10E9B1}" destId="{F2CE6550-6D42-4BC4-845F-9C29CB43535F}" srcOrd="2" destOrd="0" presId="urn:microsoft.com/office/officeart/2005/8/layout/orgChart1"/>
    <dgm:cxn modelId="{C43E83FD-51B1-42A8-986E-23E66117586C}" type="presParOf" srcId="{06E0F784-A01C-437A-9B85-A25B1B10E9B1}" destId="{FE7FD463-F722-488F-A724-EA4DD9BED44E}" srcOrd="3" destOrd="0" presId="urn:microsoft.com/office/officeart/2005/8/layout/orgChart1"/>
    <dgm:cxn modelId="{D65E58E1-525A-4D0D-BF5C-1164BA619291}" type="presParOf" srcId="{FE7FD463-F722-488F-A724-EA4DD9BED44E}" destId="{664A9584-B04E-4DFA-BE0F-0BC82BFA5352}" srcOrd="0" destOrd="0" presId="urn:microsoft.com/office/officeart/2005/8/layout/orgChart1"/>
    <dgm:cxn modelId="{D5CA023A-70F4-4CDA-B90B-FDC9773118E2}" type="presParOf" srcId="{664A9584-B04E-4DFA-BE0F-0BC82BFA5352}" destId="{52CE8395-7618-4B30-9628-D527910EC4BB}" srcOrd="0" destOrd="0" presId="urn:microsoft.com/office/officeart/2005/8/layout/orgChart1"/>
    <dgm:cxn modelId="{73357C24-93B4-4D8A-AA2B-07F70C069A8B}" type="presParOf" srcId="{664A9584-B04E-4DFA-BE0F-0BC82BFA5352}" destId="{047CBE7B-AF46-4DFE-B064-20232A9725CC}" srcOrd="1" destOrd="0" presId="urn:microsoft.com/office/officeart/2005/8/layout/orgChart1"/>
    <dgm:cxn modelId="{FF56A38A-F974-4E18-843F-8A244964181C}" type="presParOf" srcId="{FE7FD463-F722-488F-A724-EA4DD9BED44E}" destId="{4124984F-DADB-4308-8B02-FBAF0D9068AD}" srcOrd="1" destOrd="0" presId="urn:microsoft.com/office/officeart/2005/8/layout/orgChart1"/>
    <dgm:cxn modelId="{679F0995-EA38-4E96-892B-B171704F9739}" type="presParOf" srcId="{FE7FD463-F722-488F-A724-EA4DD9BED44E}" destId="{E78DC828-146D-4E80-94BF-DC07C801AC27}" srcOrd="2" destOrd="0" presId="urn:microsoft.com/office/officeart/2005/8/layout/orgChart1"/>
    <dgm:cxn modelId="{4AEFC253-1F0C-47AE-BAC3-695E616B201E}" type="presParOf" srcId="{06E0F784-A01C-437A-9B85-A25B1B10E9B1}" destId="{D5654B84-1D6F-4568-AD6C-2A6E090EF2C1}" srcOrd="4" destOrd="0" presId="urn:microsoft.com/office/officeart/2005/8/layout/orgChart1"/>
    <dgm:cxn modelId="{F8B40F0D-2C10-4155-8ED6-C41EEFEE57A4}" type="presParOf" srcId="{06E0F784-A01C-437A-9B85-A25B1B10E9B1}" destId="{83EEAED5-9565-4272-9771-36E2220C705B}" srcOrd="5" destOrd="0" presId="urn:microsoft.com/office/officeart/2005/8/layout/orgChart1"/>
    <dgm:cxn modelId="{32478F16-618E-4A99-8868-A03B3EB8D451}" type="presParOf" srcId="{83EEAED5-9565-4272-9771-36E2220C705B}" destId="{00B84DB6-1566-4CB3-B558-BDB18C6A9F5F}" srcOrd="0" destOrd="0" presId="urn:microsoft.com/office/officeart/2005/8/layout/orgChart1"/>
    <dgm:cxn modelId="{F9FA65F0-67C8-4337-8568-C871C7BC17C3}" type="presParOf" srcId="{00B84DB6-1566-4CB3-B558-BDB18C6A9F5F}" destId="{A78D7FFD-EFE8-4C63-B415-DFB7EF00D127}" srcOrd="0" destOrd="0" presId="urn:microsoft.com/office/officeart/2005/8/layout/orgChart1"/>
    <dgm:cxn modelId="{8D1558A5-AD97-4433-AD48-A69B3CE75CF7}" type="presParOf" srcId="{00B84DB6-1566-4CB3-B558-BDB18C6A9F5F}" destId="{322D7351-8365-4FB9-AC5B-79167B2036A1}" srcOrd="1" destOrd="0" presId="urn:microsoft.com/office/officeart/2005/8/layout/orgChart1"/>
    <dgm:cxn modelId="{0AAD1899-F377-4BB7-B50E-29FC4BF7E32D}" type="presParOf" srcId="{83EEAED5-9565-4272-9771-36E2220C705B}" destId="{7672C436-652A-4961-AAB9-CF92BC446470}" srcOrd="1" destOrd="0" presId="urn:microsoft.com/office/officeart/2005/8/layout/orgChart1"/>
    <dgm:cxn modelId="{42A0C166-8CEE-4BF4-924D-1022DE2FF372}" type="presParOf" srcId="{83EEAED5-9565-4272-9771-36E2220C705B}" destId="{8AC1169A-EF4E-4B8F-A7EF-83FB9902E754}" srcOrd="2" destOrd="0" presId="urn:microsoft.com/office/officeart/2005/8/layout/orgChart1"/>
    <dgm:cxn modelId="{AC3E74CB-E8DC-4261-95D1-DF04DAA8A0C4}" type="presParOf" srcId="{4132A593-2A77-4916-8071-1ED073359A48}" destId="{41FD56FC-0A26-49D0-948C-AFBF391D3834}" srcOrd="2" destOrd="0" presId="urn:microsoft.com/office/officeart/2005/8/layout/orgChart1"/>
    <dgm:cxn modelId="{EF28F8E9-296D-4D67-8BEE-E09435AA413D}" type="presParOf" srcId="{13DE0CB4-60F5-4420-A5D2-9AFFFBA9E7CA}" destId="{D6D2530B-0D0E-4676-8EE5-DC37D04C25C8}" srcOrd="18" destOrd="0" presId="urn:microsoft.com/office/officeart/2005/8/layout/orgChart1"/>
    <dgm:cxn modelId="{33DB36B2-C7DC-4EBE-BC39-1F424F1A429C}" type="presParOf" srcId="{13DE0CB4-60F5-4420-A5D2-9AFFFBA9E7CA}" destId="{65CC3CAD-458C-4B3C-9EBB-4B61995B2400}" srcOrd="19" destOrd="0" presId="urn:microsoft.com/office/officeart/2005/8/layout/orgChart1"/>
    <dgm:cxn modelId="{B1821093-3E93-4C5C-BF3F-102380ED7542}" type="presParOf" srcId="{65CC3CAD-458C-4B3C-9EBB-4B61995B2400}" destId="{84F7C18A-278C-41B8-A3E5-C699FABA72D4}" srcOrd="0" destOrd="0" presId="urn:microsoft.com/office/officeart/2005/8/layout/orgChart1"/>
    <dgm:cxn modelId="{CC8F18D1-8D7F-4921-9EFC-F3C81BD70974}" type="presParOf" srcId="{84F7C18A-278C-41B8-A3E5-C699FABA72D4}" destId="{222C102E-3DB5-49D3-9822-D68D1382B0CD}" srcOrd="0" destOrd="0" presId="urn:microsoft.com/office/officeart/2005/8/layout/orgChart1"/>
    <dgm:cxn modelId="{209A4EBA-3FB1-4D99-AB58-F9CE78735038}" type="presParOf" srcId="{84F7C18A-278C-41B8-A3E5-C699FABA72D4}" destId="{2260BF40-6018-46AA-98C2-F3BC249C75A2}" srcOrd="1" destOrd="0" presId="urn:microsoft.com/office/officeart/2005/8/layout/orgChart1"/>
    <dgm:cxn modelId="{A8E5AFB5-7D8A-4BC9-B513-882FF566F901}" type="presParOf" srcId="{65CC3CAD-458C-4B3C-9EBB-4B61995B2400}" destId="{39392AA1-1086-48A2-9860-FBC035B72116}" srcOrd="1" destOrd="0" presId="urn:microsoft.com/office/officeart/2005/8/layout/orgChart1"/>
    <dgm:cxn modelId="{1EC0624C-B0DB-4838-8B24-3EEA115FF1A2}" type="presParOf" srcId="{39392AA1-1086-48A2-9860-FBC035B72116}" destId="{0B796D04-63C3-484D-9036-6FF286AA02EA}" srcOrd="0" destOrd="0" presId="urn:microsoft.com/office/officeart/2005/8/layout/orgChart1"/>
    <dgm:cxn modelId="{F9ACB64E-BBDC-4B7E-99BE-A06407C2B6E7}" type="presParOf" srcId="{39392AA1-1086-48A2-9860-FBC035B72116}" destId="{D763850E-5C14-4D85-874A-73B77E5B9B8B}" srcOrd="1" destOrd="0" presId="urn:microsoft.com/office/officeart/2005/8/layout/orgChart1"/>
    <dgm:cxn modelId="{07723FD9-BA17-4DAD-B050-B343A6BC2888}" type="presParOf" srcId="{D763850E-5C14-4D85-874A-73B77E5B9B8B}" destId="{3E7DEA2F-4EE0-4B39-A6BE-25CB3788773F}" srcOrd="0" destOrd="0" presId="urn:microsoft.com/office/officeart/2005/8/layout/orgChart1"/>
    <dgm:cxn modelId="{E5D6D6A6-55BF-4CC5-A64A-5DED431B291D}" type="presParOf" srcId="{3E7DEA2F-4EE0-4B39-A6BE-25CB3788773F}" destId="{20E785A7-0B3F-44BF-9680-7AF730521ED8}" srcOrd="0" destOrd="0" presId="urn:microsoft.com/office/officeart/2005/8/layout/orgChart1"/>
    <dgm:cxn modelId="{61B5EF5C-8909-4101-923A-0C789FBF7030}" type="presParOf" srcId="{3E7DEA2F-4EE0-4B39-A6BE-25CB3788773F}" destId="{88E4FAAF-911A-42A0-A850-19988B1FCEDA}" srcOrd="1" destOrd="0" presId="urn:microsoft.com/office/officeart/2005/8/layout/orgChart1"/>
    <dgm:cxn modelId="{8F7E4EA5-FEFC-4CE6-A139-F7EA77588256}" type="presParOf" srcId="{D763850E-5C14-4D85-874A-73B77E5B9B8B}" destId="{CB4B2FCF-39E6-4A54-A044-287C4A948B67}" srcOrd="1" destOrd="0" presId="urn:microsoft.com/office/officeart/2005/8/layout/orgChart1"/>
    <dgm:cxn modelId="{42ACC85C-76E2-4E07-B37E-82E1F4D6A3A7}" type="presParOf" srcId="{D763850E-5C14-4D85-874A-73B77E5B9B8B}" destId="{17645A16-D771-4D67-B271-97AF8B091A67}" srcOrd="2" destOrd="0" presId="urn:microsoft.com/office/officeart/2005/8/layout/orgChart1"/>
    <dgm:cxn modelId="{51C1AF0A-94D5-4DF8-8380-198519E0E129}" type="presParOf" srcId="{39392AA1-1086-48A2-9860-FBC035B72116}" destId="{FE30660E-7F44-45DE-9208-086DBA1D36F7}" srcOrd="2" destOrd="0" presId="urn:microsoft.com/office/officeart/2005/8/layout/orgChart1"/>
    <dgm:cxn modelId="{26F76957-BBCC-4718-9A0E-01775E72D5FB}" type="presParOf" srcId="{39392AA1-1086-48A2-9860-FBC035B72116}" destId="{49622D4C-A3DD-4CAE-B244-017AF3AE1158}" srcOrd="3" destOrd="0" presId="urn:microsoft.com/office/officeart/2005/8/layout/orgChart1"/>
    <dgm:cxn modelId="{995BB339-AD52-4BA8-B369-C3AEB3972C33}" type="presParOf" srcId="{49622D4C-A3DD-4CAE-B244-017AF3AE1158}" destId="{1DBDAA4B-EFDF-4228-B08B-B54C83CB2AA4}" srcOrd="0" destOrd="0" presId="urn:microsoft.com/office/officeart/2005/8/layout/orgChart1"/>
    <dgm:cxn modelId="{8969BFC5-DE88-4D53-B2EE-35C3F4CDC995}" type="presParOf" srcId="{1DBDAA4B-EFDF-4228-B08B-B54C83CB2AA4}" destId="{0F3AE346-0ADD-4AE9-94E6-C51627BD174F}" srcOrd="0" destOrd="0" presId="urn:microsoft.com/office/officeart/2005/8/layout/orgChart1"/>
    <dgm:cxn modelId="{7D53575F-4A2F-47AD-ACC3-4DE4BA9F4A70}" type="presParOf" srcId="{1DBDAA4B-EFDF-4228-B08B-B54C83CB2AA4}" destId="{67A14D74-4219-4EE9-AE7B-08FFD8F01BEB}" srcOrd="1" destOrd="0" presId="urn:microsoft.com/office/officeart/2005/8/layout/orgChart1"/>
    <dgm:cxn modelId="{7851AA89-638B-4A40-B8AE-958A6DB86BDC}" type="presParOf" srcId="{49622D4C-A3DD-4CAE-B244-017AF3AE1158}" destId="{EE7191B2-2EEB-4B03-B7C9-75FD32ED1236}" srcOrd="1" destOrd="0" presId="urn:microsoft.com/office/officeart/2005/8/layout/orgChart1"/>
    <dgm:cxn modelId="{F3318DC1-71DD-42D9-A3F2-E5572B9A2EFD}" type="presParOf" srcId="{49622D4C-A3DD-4CAE-B244-017AF3AE1158}" destId="{55BFEEC0-27EA-43B6-B57E-5765F03CFF48}" srcOrd="2" destOrd="0" presId="urn:microsoft.com/office/officeart/2005/8/layout/orgChart1"/>
    <dgm:cxn modelId="{9BE2D078-FCB9-484F-AEF8-E61B01D27979}" type="presParOf" srcId="{65CC3CAD-458C-4B3C-9EBB-4B61995B2400}" destId="{0A558C05-126F-4784-A787-57119E5C2A1F}" srcOrd="2" destOrd="0" presId="urn:microsoft.com/office/officeart/2005/8/layout/orgChart1"/>
    <dgm:cxn modelId="{4DFE18CB-98FC-4574-98E7-9244B3E91FF3}" type="presParOf" srcId="{13DE0CB4-60F5-4420-A5D2-9AFFFBA9E7CA}" destId="{82E83B39-26C5-451E-ACF5-AC6045F483E9}" srcOrd="20" destOrd="0" presId="urn:microsoft.com/office/officeart/2005/8/layout/orgChart1"/>
    <dgm:cxn modelId="{7B21C66A-3784-4C07-9A34-D80F7429E0CD}" type="presParOf" srcId="{13DE0CB4-60F5-4420-A5D2-9AFFFBA9E7CA}" destId="{C2D69620-E1A4-4898-97FC-FCA79B353BC9}" srcOrd="21" destOrd="0" presId="urn:microsoft.com/office/officeart/2005/8/layout/orgChart1"/>
    <dgm:cxn modelId="{7FA5A9ED-157F-49EA-AFEC-4A191879EC3E}" type="presParOf" srcId="{C2D69620-E1A4-4898-97FC-FCA79B353BC9}" destId="{E7EABE2A-55F2-42A9-A539-DCECC4B47348}" srcOrd="0" destOrd="0" presId="urn:microsoft.com/office/officeart/2005/8/layout/orgChart1"/>
    <dgm:cxn modelId="{D6785950-6BEC-4388-B6EC-00E92BBA25C7}" type="presParOf" srcId="{E7EABE2A-55F2-42A9-A539-DCECC4B47348}" destId="{0B891192-55FB-4FF6-9D72-D5737079CDA9}" srcOrd="0" destOrd="0" presId="urn:microsoft.com/office/officeart/2005/8/layout/orgChart1"/>
    <dgm:cxn modelId="{E6698CEE-702F-4B93-9CC9-A7111B541A4F}" type="presParOf" srcId="{E7EABE2A-55F2-42A9-A539-DCECC4B47348}" destId="{0EC0880A-1ECA-4FE6-9596-2173EE9A9DD6}" srcOrd="1" destOrd="0" presId="urn:microsoft.com/office/officeart/2005/8/layout/orgChart1"/>
    <dgm:cxn modelId="{BEEF0952-43B0-4708-A81F-0569B6B71A00}" type="presParOf" srcId="{C2D69620-E1A4-4898-97FC-FCA79B353BC9}" destId="{758D73AD-496D-4E95-93D8-9DE306A805EA}" srcOrd="1" destOrd="0" presId="urn:microsoft.com/office/officeart/2005/8/layout/orgChart1"/>
    <dgm:cxn modelId="{4416CAFC-3C49-4652-80F5-2AAB8F544260}" type="presParOf" srcId="{758D73AD-496D-4E95-93D8-9DE306A805EA}" destId="{81C45C8F-7C80-43A4-818F-F29F3F96128D}" srcOrd="0" destOrd="0" presId="urn:microsoft.com/office/officeart/2005/8/layout/orgChart1"/>
    <dgm:cxn modelId="{34F9E6D0-FAA1-42DF-BDBE-743F8F197EE1}" type="presParOf" srcId="{758D73AD-496D-4E95-93D8-9DE306A805EA}" destId="{236A7BB1-DF5B-4AB8-BD67-D0BC9A7F2402}" srcOrd="1" destOrd="0" presId="urn:microsoft.com/office/officeart/2005/8/layout/orgChart1"/>
    <dgm:cxn modelId="{4FA1F15C-D07D-4B96-9D68-0287CB6C40D7}" type="presParOf" srcId="{236A7BB1-DF5B-4AB8-BD67-D0BC9A7F2402}" destId="{7A298ED6-9294-432F-9DBD-B7C659423965}" srcOrd="0" destOrd="0" presId="urn:microsoft.com/office/officeart/2005/8/layout/orgChart1"/>
    <dgm:cxn modelId="{37031088-8F80-4947-8CF1-2473B0C7171B}" type="presParOf" srcId="{7A298ED6-9294-432F-9DBD-B7C659423965}" destId="{4BF2A41E-6C18-4C80-B549-EE19221A30BD}" srcOrd="0" destOrd="0" presId="urn:microsoft.com/office/officeart/2005/8/layout/orgChart1"/>
    <dgm:cxn modelId="{E10E59B0-3DFE-4658-85D3-BC94C0466F03}" type="presParOf" srcId="{7A298ED6-9294-432F-9DBD-B7C659423965}" destId="{30A277EF-2523-4F8E-B385-5BEDE6E81430}" srcOrd="1" destOrd="0" presId="urn:microsoft.com/office/officeart/2005/8/layout/orgChart1"/>
    <dgm:cxn modelId="{8D0DE9FE-A059-4F86-9D2F-2D3477E19C13}" type="presParOf" srcId="{236A7BB1-DF5B-4AB8-BD67-D0BC9A7F2402}" destId="{54523341-458B-4845-A59D-20C30244CCEE}" srcOrd="1" destOrd="0" presId="urn:microsoft.com/office/officeart/2005/8/layout/orgChart1"/>
    <dgm:cxn modelId="{7E727CE0-892B-4CAA-809E-0C0B2AC5E4C1}" type="presParOf" srcId="{236A7BB1-DF5B-4AB8-BD67-D0BC9A7F2402}" destId="{B2FB0EC0-9F96-4AF1-989A-3A163899A00E}" srcOrd="2" destOrd="0" presId="urn:microsoft.com/office/officeart/2005/8/layout/orgChart1"/>
    <dgm:cxn modelId="{56726B3B-483F-47DE-BDD8-310DDFD73EBC}" type="presParOf" srcId="{758D73AD-496D-4E95-93D8-9DE306A805EA}" destId="{96BE4337-14C2-4DD4-8845-C936EAFB27EE}" srcOrd="2" destOrd="0" presId="urn:microsoft.com/office/officeart/2005/8/layout/orgChart1"/>
    <dgm:cxn modelId="{2257F969-7FF4-41BB-8A38-6140ECAD120C}" type="presParOf" srcId="{758D73AD-496D-4E95-93D8-9DE306A805EA}" destId="{DCACA0DC-A091-4DD0-B27E-406B7352B715}" srcOrd="3" destOrd="0" presId="urn:microsoft.com/office/officeart/2005/8/layout/orgChart1"/>
    <dgm:cxn modelId="{5DD771F5-7B4F-4CA8-8C81-E95E5700A7D1}" type="presParOf" srcId="{DCACA0DC-A091-4DD0-B27E-406B7352B715}" destId="{541AAB77-8DDB-4294-A7E5-8E6082661B44}" srcOrd="0" destOrd="0" presId="urn:microsoft.com/office/officeart/2005/8/layout/orgChart1"/>
    <dgm:cxn modelId="{4768E257-A0D9-4128-9780-A038043A13CA}" type="presParOf" srcId="{541AAB77-8DDB-4294-A7E5-8E6082661B44}" destId="{1ED3DC66-A403-4882-B273-73FBEC50555C}" srcOrd="0" destOrd="0" presId="urn:microsoft.com/office/officeart/2005/8/layout/orgChart1"/>
    <dgm:cxn modelId="{4D83E8B5-99FD-45AE-9751-A4257A962B09}" type="presParOf" srcId="{541AAB77-8DDB-4294-A7E5-8E6082661B44}" destId="{5A74A8B5-F2D0-4C4E-8AAA-6307A8C85E6B}" srcOrd="1" destOrd="0" presId="urn:microsoft.com/office/officeart/2005/8/layout/orgChart1"/>
    <dgm:cxn modelId="{4109C66E-589C-45EC-AE54-F58985CB049A}" type="presParOf" srcId="{DCACA0DC-A091-4DD0-B27E-406B7352B715}" destId="{EB76678E-CC52-4E82-A641-3289EABBD8D0}" srcOrd="1" destOrd="0" presId="urn:microsoft.com/office/officeart/2005/8/layout/orgChart1"/>
    <dgm:cxn modelId="{3A968A8C-23C8-47CE-8EBA-8EF954058BC9}" type="presParOf" srcId="{DCACA0DC-A091-4DD0-B27E-406B7352B715}" destId="{C0086C83-2693-4FCB-9B56-A7083F8739B4}" srcOrd="2" destOrd="0" presId="urn:microsoft.com/office/officeart/2005/8/layout/orgChart1"/>
    <dgm:cxn modelId="{C412814B-D807-4A68-BABC-0C4DB56F8201}" type="presParOf" srcId="{758D73AD-496D-4E95-93D8-9DE306A805EA}" destId="{CA237E28-B372-4C6C-9BCD-209E112EDB5F}" srcOrd="4" destOrd="0" presId="urn:microsoft.com/office/officeart/2005/8/layout/orgChart1"/>
    <dgm:cxn modelId="{0ABC75D7-AA74-4077-90FE-3B534F6A3A43}" type="presParOf" srcId="{758D73AD-496D-4E95-93D8-9DE306A805EA}" destId="{1A4A6312-BF84-45A8-88DC-EE7DC70F6BF6}" srcOrd="5" destOrd="0" presId="urn:microsoft.com/office/officeart/2005/8/layout/orgChart1"/>
    <dgm:cxn modelId="{9C6AF242-C7A0-4496-9D86-5342A18270E6}" type="presParOf" srcId="{1A4A6312-BF84-45A8-88DC-EE7DC70F6BF6}" destId="{3780B51B-E662-4504-AE81-9BD51FCE61AC}" srcOrd="0" destOrd="0" presId="urn:microsoft.com/office/officeart/2005/8/layout/orgChart1"/>
    <dgm:cxn modelId="{EE96A090-F245-425F-84DE-5681EDE9025A}" type="presParOf" srcId="{3780B51B-E662-4504-AE81-9BD51FCE61AC}" destId="{031E1716-E8D2-4646-8E67-AA5E4DDE327F}" srcOrd="0" destOrd="0" presId="urn:microsoft.com/office/officeart/2005/8/layout/orgChart1"/>
    <dgm:cxn modelId="{F4D3B766-E260-48A2-B2C1-68163C8ADEDC}" type="presParOf" srcId="{3780B51B-E662-4504-AE81-9BD51FCE61AC}" destId="{09411F87-9E3A-4271-9A10-7E189D5B2824}" srcOrd="1" destOrd="0" presId="urn:microsoft.com/office/officeart/2005/8/layout/orgChart1"/>
    <dgm:cxn modelId="{2B507E9F-2E07-4D12-9854-050FA436C2BD}" type="presParOf" srcId="{1A4A6312-BF84-45A8-88DC-EE7DC70F6BF6}" destId="{01DD8338-BD46-4985-AA45-BEB6ADB46C4F}" srcOrd="1" destOrd="0" presId="urn:microsoft.com/office/officeart/2005/8/layout/orgChart1"/>
    <dgm:cxn modelId="{CC429ECC-7400-481F-84A9-9063423D86DA}" type="presParOf" srcId="{1A4A6312-BF84-45A8-88DC-EE7DC70F6BF6}" destId="{6168FD3E-5E78-4C05-B916-8E873109861E}" srcOrd="2" destOrd="0" presId="urn:microsoft.com/office/officeart/2005/8/layout/orgChart1"/>
    <dgm:cxn modelId="{C64FCDB5-5EFA-430C-88F4-75487B3E8304}" type="presParOf" srcId="{758D73AD-496D-4E95-93D8-9DE306A805EA}" destId="{75C3A29F-E87B-4ED3-AD61-222771A14705}" srcOrd="6" destOrd="0" presId="urn:microsoft.com/office/officeart/2005/8/layout/orgChart1"/>
    <dgm:cxn modelId="{AB1036FC-F4BA-4855-9CCC-BF37559407D6}" type="presParOf" srcId="{758D73AD-496D-4E95-93D8-9DE306A805EA}" destId="{C105696D-EE48-4680-ABCF-4B4E421FD5B7}" srcOrd="7" destOrd="0" presId="urn:microsoft.com/office/officeart/2005/8/layout/orgChart1"/>
    <dgm:cxn modelId="{5094C304-422A-457E-BB74-F36B97534801}" type="presParOf" srcId="{C105696D-EE48-4680-ABCF-4B4E421FD5B7}" destId="{2EDB00B1-2D91-4BD1-AF20-5F5EFABCCB39}" srcOrd="0" destOrd="0" presId="urn:microsoft.com/office/officeart/2005/8/layout/orgChart1"/>
    <dgm:cxn modelId="{7A68696F-A5A0-4660-A560-042F44A5B47C}" type="presParOf" srcId="{2EDB00B1-2D91-4BD1-AF20-5F5EFABCCB39}" destId="{D133E2E4-89D0-41F3-90CD-F566CC722C79}" srcOrd="0" destOrd="0" presId="urn:microsoft.com/office/officeart/2005/8/layout/orgChart1"/>
    <dgm:cxn modelId="{F6FFB9BA-9E6F-48C9-808E-80F118CA2739}" type="presParOf" srcId="{2EDB00B1-2D91-4BD1-AF20-5F5EFABCCB39}" destId="{C789F6BB-80ED-4F10-B5CC-A3F9BAF3EA70}" srcOrd="1" destOrd="0" presId="urn:microsoft.com/office/officeart/2005/8/layout/orgChart1"/>
    <dgm:cxn modelId="{349864FD-7209-4DA4-9620-9181185F457B}" type="presParOf" srcId="{C105696D-EE48-4680-ABCF-4B4E421FD5B7}" destId="{6414E6FD-6019-4EAC-9F9B-00DBF4AEB2F1}" srcOrd="1" destOrd="0" presId="urn:microsoft.com/office/officeart/2005/8/layout/orgChart1"/>
    <dgm:cxn modelId="{EA9CB33C-0A88-4ED4-B2D0-96830963B3B7}" type="presParOf" srcId="{C105696D-EE48-4680-ABCF-4B4E421FD5B7}" destId="{5A1298AB-462C-4928-8ECE-622C0786D49B}" srcOrd="2" destOrd="0" presId="urn:microsoft.com/office/officeart/2005/8/layout/orgChart1"/>
    <dgm:cxn modelId="{243CC655-36A3-418F-B690-8AF71AC17F2B}" type="presParOf" srcId="{C2D69620-E1A4-4898-97FC-FCA79B353BC9}" destId="{2A3B7C24-B91A-400B-A524-5424B3D9450B}" srcOrd="2" destOrd="0" presId="urn:microsoft.com/office/officeart/2005/8/layout/orgChart1"/>
    <dgm:cxn modelId="{1949CBC4-C901-4347-A731-E451C2634571}" type="presParOf" srcId="{13DE0CB4-60F5-4420-A5D2-9AFFFBA9E7CA}" destId="{55D75D4B-0A14-46CF-8D0F-A44C325A12A9}" srcOrd="22" destOrd="0" presId="urn:microsoft.com/office/officeart/2005/8/layout/orgChart1"/>
    <dgm:cxn modelId="{420801D4-1371-4F34-B526-5DF8F2F11953}" type="presParOf" srcId="{13DE0CB4-60F5-4420-A5D2-9AFFFBA9E7CA}" destId="{F405E653-483A-4F3E-9AB3-D1D94196E5AB}" srcOrd="23" destOrd="0" presId="urn:microsoft.com/office/officeart/2005/8/layout/orgChart1"/>
    <dgm:cxn modelId="{64FF7518-F570-459C-AB9F-15A28C2CEFA6}" type="presParOf" srcId="{F405E653-483A-4F3E-9AB3-D1D94196E5AB}" destId="{9E8584BF-1D27-4220-B32B-74216236AF11}" srcOrd="0" destOrd="0" presId="urn:microsoft.com/office/officeart/2005/8/layout/orgChart1"/>
    <dgm:cxn modelId="{FFDCA90D-3BCB-4821-9F47-54171C087FBA}" type="presParOf" srcId="{9E8584BF-1D27-4220-B32B-74216236AF11}" destId="{74DE2F9E-6A55-4E26-8BC4-C128B45E58ED}" srcOrd="0" destOrd="0" presId="urn:microsoft.com/office/officeart/2005/8/layout/orgChart1"/>
    <dgm:cxn modelId="{114F8E35-AA99-4A57-9DA5-129B11DA6255}" type="presParOf" srcId="{9E8584BF-1D27-4220-B32B-74216236AF11}" destId="{C7C03C11-9C38-4C85-90EC-AFF4C43C6E9E}" srcOrd="1" destOrd="0" presId="urn:microsoft.com/office/officeart/2005/8/layout/orgChart1"/>
    <dgm:cxn modelId="{215842F7-E598-4E9C-A9F0-7981FC249AE8}" type="presParOf" srcId="{F405E653-483A-4F3E-9AB3-D1D94196E5AB}" destId="{3307EF4A-A489-4E0B-808E-81F89D08CFFA}" srcOrd="1" destOrd="0" presId="urn:microsoft.com/office/officeart/2005/8/layout/orgChart1"/>
    <dgm:cxn modelId="{33219D69-C32E-4FD3-B1E3-6BD1298B9DC4}" type="presParOf" srcId="{3307EF4A-A489-4E0B-808E-81F89D08CFFA}" destId="{48F50F7D-5978-47F6-8241-BFA81834D6F8}" srcOrd="0" destOrd="0" presId="urn:microsoft.com/office/officeart/2005/8/layout/orgChart1"/>
    <dgm:cxn modelId="{82336AF9-9F21-448D-97EC-4445967F8D67}" type="presParOf" srcId="{3307EF4A-A489-4E0B-808E-81F89D08CFFA}" destId="{2996BD87-E918-4479-87EA-1EE7C85B3C34}" srcOrd="1" destOrd="0" presId="urn:microsoft.com/office/officeart/2005/8/layout/orgChart1"/>
    <dgm:cxn modelId="{15A68E30-45D6-441F-80BD-838737B304A9}" type="presParOf" srcId="{2996BD87-E918-4479-87EA-1EE7C85B3C34}" destId="{06E5BB8F-3504-467A-B168-E6DE86C27EAB}" srcOrd="0" destOrd="0" presId="urn:microsoft.com/office/officeart/2005/8/layout/orgChart1"/>
    <dgm:cxn modelId="{00A13180-BC4D-4670-966A-F8977E5D015E}" type="presParOf" srcId="{06E5BB8F-3504-467A-B168-E6DE86C27EAB}" destId="{7DC42719-9F37-476E-9757-89AD8AB1694A}" srcOrd="0" destOrd="0" presId="urn:microsoft.com/office/officeart/2005/8/layout/orgChart1"/>
    <dgm:cxn modelId="{8013EDD6-B2B6-4664-90A2-E7FEB7CFAC1A}" type="presParOf" srcId="{06E5BB8F-3504-467A-B168-E6DE86C27EAB}" destId="{E0A063AB-A8CC-4576-BD9B-3B161D5A8244}" srcOrd="1" destOrd="0" presId="urn:microsoft.com/office/officeart/2005/8/layout/orgChart1"/>
    <dgm:cxn modelId="{B98605F0-F5F0-4F91-AD14-7C5FC286455F}" type="presParOf" srcId="{2996BD87-E918-4479-87EA-1EE7C85B3C34}" destId="{B35C3674-BFD7-444D-8A97-17BE7E8F5954}" srcOrd="1" destOrd="0" presId="urn:microsoft.com/office/officeart/2005/8/layout/orgChart1"/>
    <dgm:cxn modelId="{3863A9C5-0554-4B62-8920-EB18B2832B84}" type="presParOf" srcId="{2996BD87-E918-4479-87EA-1EE7C85B3C34}" destId="{9749E245-1EA8-4434-B0BD-3ECEC0D74CCF}" srcOrd="2" destOrd="0" presId="urn:microsoft.com/office/officeart/2005/8/layout/orgChart1"/>
    <dgm:cxn modelId="{DCCEB190-DBC8-4EE9-8DE1-6410007F4BE5}" type="presParOf" srcId="{3307EF4A-A489-4E0B-808E-81F89D08CFFA}" destId="{9AFE1CD2-8047-481B-8F38-EF190F7D6ACD}" srcOrd="2" destOrd="0" presId="urn:microsoft.com/office/officeart/2005/8/layout/orgChart1"/>
    <dgm:cxn modelId="{820ADFBC-6630-455E-9777-F63B99BA0CED}" type="presParOf" srcId="{3307EF4A-A489-4E0B-808E-81F89D08CFFA}" destId="{F5AF251A-F3E7-4CA3-9213-5CBC3A07CB69}" srcOrd="3" destOrd="0" presId="urn:microsoft.com/office/officeart/2005/8/layout/orgChart1"/>
    <dgm:cxn modelId="{ACE0B9F4-1D2A-4CC2-BB53-50C18CDD07D0}" type="presParOf" srcId="{F5AF251A-F3E7-4CA3-9213-5CBC3A07CB69}" destId="{552B5F3B-02DA-408B-9ADA-B9083634E026}" srcOrd="0" destOrd="0" presId="urn:microsoft.com/office/officeart/2005/8/layout/orgChart1"/>
    <dgm:cxn modelId="{10838DAB-E5B8-4E7B-8D2F-E6A72D7E4596}" type="presParOf" srcId="{552B5F3B-02DA-408B-9ADA-B9083634E026}" destId="{F864BD25-9565-4A4E-9415-B89CBF01264B}" srcOrd="0" destOrd="0" presId="urn:microsoft.com/office/officeart/2005/8/layout/orgChart1"/>
    <dgm:cxn modelId="{9821350F-5F55-4D06-A677-D09584815104}" type="presParOf" srcId="{552B5F3B-02DA-408B-9ADA-B9083634E026}" destId="{E5966D1A-FB95-4AAB-8EAC-E432737E4495}" srcOrd="1" destOrd="0" presId="urn:microsoft.com/office/officeart/2005/8/layout/orgChart1"/>
    <dgm:cxn modelId="{05E6ABF5-B366-4BA6-8FA4-E824E57962E6}" type="presParOf" srcId="{F5AF251A-F3E7-4CA3-9213-5CBC3A07CB69}" destId="{5A4CE111-F479-4C26-AF3D-2A2E7868BA15}" srcOrd="1" destOrd="0" presId="urn:microsoft.com/office/officeart/2005/8/layout/orgChart1"/>
    <dgm:cxn modelId="{36D303A1-9079-4C0D-871C-6B2AF18D355E}" type="presParOf" srcId="{F5AF251A-F3E7-4CA3-9213-5CBC3A07CB69}" destId="{0E425CDC-D7D4-497F-B270-D226A2AFC898}" srcOrd="2" destOrd="0" presId="urn:microsoft.com/office/officeart/2005/8/layout/orgChart1"/>
    <dgm:cxn modelId="{E6EE9F86-EBB2-4F3E-B0A0-5968B19D2AD2}" type="presParOf" srcId="{3307EF4A-A489-4E0B-808E-81F89D08CFFA}" destId="{4F95ACEF-11B5-4AB8-ABC1-5F4DA4AB4FCC}" srcOrd="4" destOrd="0" presId="urn:microsoft.com/office/officeart/2005/8/layout/orgChart1"/>
    <dgm:cxn modelId="{CFEB45B9-A9B0-4880-A0A0-28CACBDEFE41}" type="presParOf" srcId="{3307EF4A-A489-4E0B-808E-81F89D08CFFA}" destId="{959C8664-B925-4A0C-8EC1-FB2B73821AC7}" srcOrd="5" destOrd="0" presId="urn:microsoft.com/office/officeart/2005/8/layout/orgChart1"/>
    <dgm:cxn modelId="{BF52D835-0BE7-4633-845E-07D12CBBE642}" type="presParOf" srcId="{959C8664-B925-4A0C-8EC1-FB2B73821AC7}" destId="{E4199814-BF8F-4F94-90E9-3C9356ECDB49}" srcOrd="0" destOrd="0" presId="urn:microsoft.com/office/officeart/2005/8/layout/orgChart1"/>
    <dgm:cxn modelId="{5641A1D9-926E-4534-85C8-6B607D5D0983}" type="presParOf" srcId="{E4199814-BF8F-4F94-90E9-3C9356ECDB49}" destId="{CAB3869D-5860-404A-849E-58702F8F834D}" srcOrd="0" destOrd="0" presId="urn:microsoft.com/office/officeart/2005/8/layout/orgChart1"/>
    <dgm:cxn modelId="{6952374F-7A92-44ED-811C-430A3608B26B}" type="presParOf" srcId="{E4199814-BF8F-4F94-90E9-3C9356ECDB49}" destId="{FF16C99A-1A96-4689-AEF3-D298FEB2DB73}" srcOrd="1" destOrd="0" presId="urn:microsoft.com/office/officeart/2005/8/layout/orgChart1"/>
    <dgm:cxn modelId="{A288DCDF-2C70-4C51-AFB9-CA1EC1B65CB6}" type="presParOf" srcId="{959C8664-B925-4A0C-8EC1-FB2B73821AC7}" destId="{2C57C820-9E48-4357-AFEE-C165508A3A3A}" srcOrd="1" destOrd="0" presId="urn:microsoft.com/office/officeart/2005/8/layout/orgChart1"/>
    <dgm:cxn modelId="{C19E6100-491E-4A87-AE95-039CE65AE5A4}" type="presParOf" srcId="{959C8664-B925-4A0C-8EC1-FB2B73821AC7}" destId="{6EBE646E-8D08-4C24-9BF3-36A11583075D}" srcOrd="2" destOrd="0" presId="urn:microsoft.com/office/officeart/2005/8/layout/orgChart1"/>
    <dgm:cxn modelId="{FD24A4F0-A268-41C7-AC48-B57747F7FB97}" type="presParOf" srcId="{3307EF4A-A489-4E0B-808E-81F89D08CFFA}" destId="{0DB9A800-F874-4504-A467-55C2FD484C2B}" srcOrd="6" destOrd="0" presId="urn:microsoft.com/office/officeart/2005/8/layout/orgChart1"/>
    <dgm:cxn modelId="{8873D8DB-1AB8-4230-AAE6-52643FE81C94}" type="presParOf" srcId="{3307EF4A-A489-4E0B-808E-81F89D08CFFA}" destId="{ECE73052-D3E4-45E8-AF18-D4D7E238BE78}" srcOrd="7" destOrd="0" presId="urn:microsoft.com/office/officeart/2005/8/layout/orgChart1"/>
    <dgm:cxn modelId="{CB5A1981-A733-408A-9AF6-349530F941C7}" type="presParOf" srcId="{ECE73052-D3E4-45E8-AF18-D4D7E238BE78}" destId="{CA76FD6D-8F24-4CDE-AB9D-1195801F382B}" srcOrd="0" destOrd="0" presId="urn:microsoft.com/office/officeart/2005/8/layout/orgChart1"/>
    <dgm:cxn modelId="{030EBB7B-50BD-487E-A7B4-4BE160E1AE10}" type="presParOf" srcId="{CA76FD6D-8F24-4CDE-AB9D-1195801F382B}" destId="{B2821D6D-B441-41FC-BF1C-4F9E054503D0}" srcOrd="0" destOrd="0" presId="urn:microsoft.com/office/officeart/2005/8/layout/orgChart1"/>
    <dgm:cxn modelId="{27EE7DEE-EC5D-45D1-AEB3-59DA1CD2D5AB}" type="presParOf" srcId="{CA76FD6D-8F24-4CDE-AB9D-1195801F382B}" destId="{E884DF45-9FDD-4047-AA6C-25C488A85287}" srcOrd="1" destOrd="0" presId="urn:microsoft.com/office/officeart/2005/8/layout/orgChart1"/>
    <dgm:cxn modelId="{1F3F0A5B-CAC9-4170-8DB9-7A1AC873058D}" type="presParOf" srcId="{ECE73052-D3E4-45E8-AF18-D4D7E238BE78}" destId="{C244B2DB-E2F3-454D-8929-A7AE5C908820}" srcOrd="1" destOrd="0" presId="urn:microsoft.com/office/officeart/2005/8/layout/orgChart1"/>
    <dgm:cxn modelId="{D9C402D1-9C68-4C6C-85A8-3999B3A34D1A}" type="presParOf" srcId="{ECE73052-D3E4-45E8-AF18-D4D7E238BE78}" destId="{BE6B1FA2-D305-43C2-9E05-0CA2F22E8F88}" srcOrd="2" destOrd="0" presId="urn:microsoft.com/office/officeart/2005/8/layout/orgChart1"/>
    <dgm:cxn modelId="{6662F0C0-4DB8-4C29-B473-08F8CBD89479}" type="presParOf" srcId="{F405E653-483A-4F3E-9AB3-D1D94196E5AB}" destId="{D2D880EE-667C-4210-8B72-5D006E98B41A}" srcOrd="2" destOrd="0" presId="urn:microsoft.com/office/officeart/2005/8/layout/orgChart1"/>
    <dgm:cxn modelId="{026A6242-8B69-4526-81BF-D021838E8127}" type="presParOf" srcId="{0E58A49D-193E-4002-83D8-341FB66971FA}" destId="{745F18F7-358E-42C2-BF65-124A99F80BB5}" srcOrd="2" destOrd="0" presId="urn:microsoft.com/office/officeart/2005/8/layout/orgChart1"/>
    <dgm:cxn modelId="{DB774498-5ACA-4E44-A0DF-00F44503D7A5}" type="presParOf" srcId="{745F18F7-358E-42C2-BF65-124A99F80BB5}" destId="{D19E6D43-598D-45AC-AB68-69BBEA1C792F}" srcOrd="0" destOrd="0" presId="urn:microsoft.com/office/officeart/2005/8/layout/orgChart1"/>
    <dgm:cxn modelId="{33014F42-54E0-4060-BE10-4A660C9F3D45}" type="presParOf" srcId="{745F18F7-358E-42C2-BF65-124A99F80BB5}" destId="{14548609-DDEE-4A74-9CA1-F6AA17A44236}" srcOrd="1" destOrd="0" presId="urn:microsoft.com/office/officeart/2005/8/layout/orgChart1"/>
    <dgm:cxn modelId="{28057EE3-5B89-4FF7-9CFE-B83917680F9F}" type="presParOf" srcId="{14548609-DDEE-4A74-9CA1-F6AA17A44236}" destId="{7A8E8422-7CF8-4DC3-A52A-BDCF29200B1E}" srcOrd="0" destOrd="0" presId="urn:microsoft.com/office/officeart/2005/8/layout/orgChart1"/>
    <dgm:cxn modelId="{7B300966-DED1-47D4-972B-467EB263D95A}" type="presParOf" srcId="{7A8E8422-7CF8-4DC3-A52A-BDCF29200B1E}" destId="{F155A66B-1629-4DCB-8651-299B9D0FD850}" srcOrd="0" destOrd="0" presId="urn:microsoft.com/office/officeart/2005/8/layout/orgChart1"/>
    <dgm:cxn modelId="{61D182CF-36AC-49AE-92B0-41A40D0EBA1C}" type="presParOf" srcId="{7A8E8422-7CF8-4DC3-A52A-BDCF29200B1E}" destId="{F0AA9C07-55BA-45B8-AADE-238C05572485}" srcOrd="1" destOrd="0" presId="urn:microsoft.com/office/officeart/2005/8/layout/orgChart1"/>
    <dgm:cxn modelId="{C589486A-3741-4253-82F0-F0308FDC8996}" type="presParOf" srcId="{14548609-DDEE-4A74-9CA1-F6AA17A44236}" destId="{FFFCC4E1-EAAA-4EDD-AA6B-CF98672A322A}" srcOrd="1" destOrd="0" presId="urn:microsoft.com/office/officeart/2005/8/layout/orgChart1"/>
    <dgm:cxn modelId="{B5663849-090A-4D67-8436-FC0E513261BC}" type="presParOf" srcId="{14548609-DDEE-4A74-9CA1-F6AA17A44236}" destId="{E6D38600-3253-4054-A3B3-912E92BC9858}" srcOrd="2" destOrd="0" presId="urn:microsoft.com/office/officeart/2005/8/layout/orgChart1"/>
    <dgm:cxn modelId="{F3510432-BAED-4CB4-BEA8-52C3773E525E}" type="presParOf" srcId="{745F18F7-358E-42C2-BF65-124A99F80BB5}" destId="{0D77C6EE-9275-435D-80A0-74230EB6F0D8}" srcOrd="2" destOrd="0" presId="urn:microsoft.com/office/officeart/2005/8/layout/orgChart1"/>
    <dgm:cxn modelId="{6355C43E-B984-4D55-9AE9-7C1376199E4B}" type="presParOf" srcId="{745F18F7-358E-42C2-BF65-124A99F80BB5}" destId="{2244222E-1C18-466F-9BCB-61A484ECFCBA}" srcOrd="3" destOrd="0" presId="urn:microsoft.com/office/officeart/2005/8/layout/orgChart1"/>
    <dgm:cxn modelId="{58E52CF4-FBAD-40C6-8847-EA9E11BD772A}" type="presParOf" srcId="{2244222E-1C18-466F-9BCB-61A484ECFCBA}" destId="{0A3A72D8-1D50-43BD-8625-1F784E661BE2}" srcOrd="0" destOrd="0" presId="urn:microsoft.com/office/officeart/2005/8/layout/orgChart1"/>
    <dgm:cxn modelId="{93E4F7A9-0502-4237-98E3-EB888C49D960}" type="presParOf" srcId="{0A3A72D8-1D50-43BD-8625-1F784E661BE2}" destId="{42E9A353-4451-4C8B-8037-F68CD5A9EFFA}" srcOrd="0" destOrd="0" presId="urn:microsoft.com/office/officeart/2005/8/layout/orgChart1"/>
    <dgm:cxn modelId="{FB6A66F3-619F-464E-B0A1-7AE8548D1A46}" type="presParOf" srcId="{0A3A72D8-1D50-43BD-8625-1F784E661BE2}" destId="{532A6C88-DF80-446B-816B-7F794524D032}" srcOrd="1" destOrd="0" presId="urn:microsoft.com/office/officeart/2005/8/layout/orgChart1"/>
    <dgm:cxn modelId="{817EDA8E-0F52-4B1A-8366-5BB68BC47461}" type="presParOf" srcId="{2244222E-1C18-466F-9BCB-61A484ECFCBA}" destId="{E3FD380A-A855-4C07-9EF9-9BFEC9E9BE80}" srcOrd="1" destOrd="0" presId="urn:microsoft.com/office/officeart/2005/8/layout/orgChart1"/>
    <dgm:cxn modelId="{8E216684-C47E-4B9F-B7C3-1B4D48EF7C6D}" type="presParOf" srcId="{2244222E-1C18-466F-9BCB-61A484ECFCBA}" destId="{5B96F672-7849-45AF-8B4E-11A6F1940003}" srcOrd="2" destOrd="0" presId="urn:microsoft.com/office/officeart/2005/8/layout/orgChart1"/>
    <dgm:cxn modelId="{5E9590D6-42A9-47FE-974B-1912C53E38E0}" type="presParOf" srcId="{745F18F7-358E-42C2-BF65-124A99F80BB5}" destId="{8C1816D9-3077-43E7-92E2-20C7745F6CBB}" srcOrd="4" destOrd="0" presId="urn:microsoft.com/office/officeart/2005/8/layout/orgChart1"/>
    <dgm:cxn modelId="{F6DEABC1-99AB-485A-B03A-8D0FC9BA9298}" type="presParOf" srcId="{745F18F7-358E-42C2-BF65-124A99F80BB5}" destId="{613C7A86-1253-4FB2-8F4D-8AD169E04F8E}" srcOrd="5" destOrd="0" presId="urn:microsoft.com/office/officeart/2005/8/layout/orgChart1"/>
    <dgm:cxn modelId="{BEA7381B-05C9-49AD-9101-F141F9FA7528}" type="presParOf" srcId="{613C7A86-1253-4FB2-8F4D-8AD169E04F8E}" destId="{27DB8413-D24D-41F5-9E46-6DADD319025E}" srcOrd="0" destOrd="0" presId="urn:microsoft.com/office/officeart/2005/8/layout/orgChart1"/>
    <dgm:cxn modelId="{666D2A34-5A68-4C57-B723-EFEA634A571C}" type="presParOf" srcId="{27DB8413-D24D-41F5-9E46-6DADD319025E}" destId="{FC31CD0E-A652-41EF-8C90-E17207E803E9}" srcOrd="0" destOrd="0" presId="urn:microsoft.com/office/officeart/2005/8/layout/orgChart1"/>
    <dgm:cxn modelId="{341C08D2-55E6-4CD5-BBD0-E1155038FFCB}" type="presParOf" srcId="{27DB8413-D24D-41F5-9E46-6DADD319025E}" destId="{8318F75B-9654-4BDF-B307-7F95CE45C29F}" srcOrd="1" destOrd="0" presId="urn:microsoft.com/office/officeart/2005/8/layout/orgChart1"/>
    <dgm:cxn modelId="{EE062423-7BD8-43D9-80FF-91F938BD1820}" type="presParOf" srcId="{613C7A86-1253-4FB2-8F4D-8AD169E04F8E}" destId="{4E03831B-C41F-4A0C-B3BC-91D0642974B0}" srcOrd="1" destOrd="0" presId="urn:microsoft.com/office/officeart/2005/8/layout/orgChart1"/>
    <dgm:cxn modelId="{BA0BADE3-AF2D-40F6-A570-2B6E1766EAFC}" type="presParOf" srcId="{613C7A86-1253-4FB2-8F4D-8AD169E04F8E}" destId="{BE3E2727-6B07-4F77-BEA8-66FAA7FA2B41}" srcOrd="2" destOrd="0" presId="urn:microsoft.com/office/officeart/2005/8/layout/orgChart1"/>
    <dgm:cxn modelId="{352CE43F-3FCB-4F12-9C7D-9005C2A64E54}" type="presParOf" srcId="{745F18F7-358E-42C2-BF65-124A99F80BB5}" destId="{55A1B330-7AAB-44BC-8EAD-8B6F3B07C58E}" srcOrd="6" destOrd="0" presId="urn:microsoft.com/office/officeart/2005/8/layout/orgChart1"/>
    <dgm:cxn modelId="{63003DFE-6822-4D14-BF5F-B6D9D839C19F}" type="presParOf" srcId="{745F18F7-358E-42C2-BF65-124A99F80BB5}" destId="{04D06084-33FC-44B7-9196-94AF80C68A28}" srcOrd="7" destOrd="0" presId="urn:microsoft.com/office/officeart/2005/8/layout/orgChart1"/>
    <dgm:cxn modelId="{8BA42E97-3CBA-4442-B788-7DD956919E91}" type="presParOf" srcId="{04D06084-33FC-44B7-9196-94AF80C68A28}" destId="{3130D59B-F771-4588-A382-A80262F105EA}" srcOrd="0" destOrd="0" presId="urn:microsoft.com/office/officeart/2005/8/layout/orgChart1"/>
    <dgm:cxn modelId="{7DCB0078-977F-4EAA-A146-6A73F6CBD3F1}" type="presParOf" srcId="{3130D59B-F771-4588-A382-A80262F105EA}" destId="{297B79F5-35C1-47FC-B0D0-17E7E0BF5BF2}" srcOrd="0" destOrd="0" presId="urn:microsoft.com/office/officeart/2005/8/layout/orgChart1"/>
    <dgm:cxn modelId="{A4845D3F-AFB0-4C95-9A4F-579475C01AC6}" type="presParOf" srcId="{3130D59B-F771-4588-A382-A80262F105EA}" destId="{16660D79-721D-488E-B9D8-91ADD663A7EF}" srcOrd="1" destOrd="0" presId="urn:microsoft.com/office/officeart/2005/8/layout/orgChart1"/>
    <dgm:cxn modelId="{068D128F-0FE9-4EF7-8DE3-6D10240143CA}" type="presParOf" srcId="{04D06084-33FC-44B7-9196-94AF80C68A28}" destId="{9659AFDE-B802-4D5E-9B99-64E8C86D73B9}" srcOrd="1" destOrd="0" presId="urn:microsoft.com/office/officeart/2005/8/layout/orgChart1"/>
    <dgm:cxn modelId="{3A0F1AF9-A7D6-4390-8A82-A8D4B1F3A2E8}" type="presParOf" srcId="{04D06084-33FC-44B7-9196-94AF80C68A28}" destId="{A105DF97-45A8-47F4-BFC0-9484258C23F9}" srcOrd="2" destOrd="0" presId="urn:microsoft.com/office/officeart/2005/8/layout/orgChart1"/>
    <dgm:cxn modelId="{676A5EA6-2AB1-4035-9D3E-779B841DB284}" type="presParOf" srcId="{802DE9B9-07C0-4BF3-92F5-1FB5308755E2}" destId="{29B9C4EA-68BA-4EE6-9386-CA4F2E9E0603}" srcOrd="1" destOrd="0" presId="urn:microsoft.com/office/officeart/2005/8/layout/orgChart1"/>
    <dgm:cxn modelId="{9CBA9B27-FB16-4945-9B21-4FDB5843D661}" type="presParOf" srcId="{29B9C4EA-68BA-4EE6-9386-CA4F2E9E0603}" destId="{37033A0F-505D-477A-A1BF-288B605E770C}" srcOrd="0" destOrd="0" presId="urn:microsoft.com/office/officeart/2005/8/layout/orgChart1"/>
    <dgm:cxn modelId="{3DF80040-0C09-4C7C-89D6-5FBF3F5DC07E}" type="presParOf" srcId="{37033A0F-505D-477A-A1BF-288B605E770C}" destId="{8706384F-A678-4C65-9B53-2C3D4E4811D0}" srcOrd="0" destOrd="0" presId="urn:microsoft.com/office/officeart/2005/8/layout/orgChart1"/>
    <dgm:cxn modelId="{A915F73C-6812-4D35-A9C0-36AFD77A9773}" type="presParOf" srcId="{37033A0F-505D-477A-A1BF-288B605E770C}" destId="{D0693B28-F79D-4AA7-BA90-58B4FA9416CD}" srcOrd="1" destOrd="0" presId="urn:microsoft.com/office/officeart/2005/8/layout/orgChart1"/>
    <dgm:cxn modelId="{D6C48206-8BC0-4A3D-A941-136B95141BF6}" type="presParOf" srcId="{29B9C4EA-68BA-4EE6-9386-CA4F2E9E0603}" destId="{50C528F9-FBE4-48EB-B962-4A0B1B87F068}" srcOrd="1" destOrd="0" presId="urn:microsoft.com/office/officeart/2005/8/layout/orgChart1"/>
    <dgm:cxn modelId="{89750945-26E7-4A3F-8F65-8BBF32F847E2}" type="presParOf" srcId="{29B9C4EA-68BA-4EE6-9386-CA4F2E9E0603}" destId="{DB04DBD7-B8A9-4E61-BCAF-BA77F2C99084}" srcOrd="2" destOrd="0" presId="urn:microsoft.com/office/officeart/2005/8/layout/orgChart1"/>
    <dgm:cxn modelId="{7325FF5D-09E2-473F-9846-8BA668ACF495}" type="presParOf" srcId="{802DE9B9-07C0-4BF3-92F5-1FB5308755E2}" destId="{340E5CDF-CC07-46EC-88E1-940937397CC0}" srcOrd="2" destOrd="0" presId="urn:microsoft.com/office/officeart/2005/8/layout/orgChart1"/>
    <dgm:cxn modelId="{361F8BB2-C076-4F40-85A2-20F4729B7643}" type="presParOf" srcId="{340E5CDF-CC07-46EC-88E1-940937397CC0}" destId="{BF6F9F09-CBFA-4551-A36D-3DE68403E2A2}" srcOrd="0" destOrd="0" presId="urn:microsoft.com/office/officeart/2005/8/layout/orgChart1"/>
    <dgm:cxn modelId="{BCA8C55B-6695-4DC7-9EFF-D760CD625397}" type="presParOf" srcId="{BF6F9F09-CBFA-4551-A36D-3DE68403E2A2}" destId="{39D2FCAE-0855-4765-B56F-66C766A872F9}" srcOrd="0" destOrd="0" presId="urn:microsoft.com/office/officeart/2005/8/layout/orgChart1"/>
    <dgm:cxn modelId="{2794D432-7CC9-4098-80E7-4AE267769A26}" type="presParOf" srcId="{BF6F9F09-CBFA-4551-A36D-3DE68403E2A2}" destId="{C17C0C53-40CA-49E5-A433-2C79FF8584B0}" srcOrd="1" destOrd="0" presId="urn:microsoft.com/office/officeart/2005/8/layout/orgChart1"/>
    <dgm:cxn modelId="{0079F014-DF0A-4959-9D97-D059D9D9B666}" type="presParOf" srcId="{340E5CDF-CC07-46EC-88E1-940937397CC0}" destId="{171F1A98-9BB1-4B8F-86F9-9197C43A02CA}" srcOrd="1" destOrd="0" presId="urn:microsoft.com/office/officeart/2005/8/layout/orgChart1"/>
    <dgm:cxn modelId="{9B54667D-419F-4263-8568-1A20F3790D18}" type="presParOf" srcId="{340E5CDF-CC07-46EC-88E1-940937397CC0}" destId="{21BE145B-B255-4DDD-8B78-4026F0A95AEA}" srcOrd="2" destOrd="0" presId="urn:microsoft.com/office/officeart/2005/8/layout/orgChart1"/>
    <dgm:cxn modelId="{A76EF539-FB48-4995-8BA3-990EAA974914}" type="presParOf" srcId="{802DE9B9-07C0-4BF3-92F5-1FB5308755E2}" destId="{8E9A24E7-72A2-48FD-BC63-F4C5535C95BE}" srcOrd="3" destOrd="0" presId="urn:microsoft.com/office/officeart/2005/8/layout/orgChart1"/>
    <dgm:cxn modelId="{08094749-2036-4810-BC00-2E981187C672}" type="presParOf" srcId="{8E9A24E7-72A2-48FD-BC63-F4C5535C95BE}" destId="{5FF124A0-4F49-4054-AC88-0FA1D4C592C4}" srcOrd="0" destOrd="0" presId="urn:microsoft.com/office/officeart/2005/8/layout/orgChart1"/>
    <dgm:cxn modelId="{6889D6D0-3DC1-481A-91CF-7122B729EC10}" type="presParOf" srcId="{5FF124A0-4F49-4054-AC88-0FA1D4C592C4}" destId="{0A08B3D9-B056-4607-B05B-3AEA7EAF164A}" srcOrd="0" destOrd="0" presId="urn:microsoft.com/office/officeart/2005/8/layout/orgChart1"/>
    <dgm:cxn modelId="{F14EF7A9-2126-4765-A1B6-A5D556DF1B1C}" type="presParOf" srcId="{5FF124A0-4F49-4054-AC88-0FA1D4C592C4}" destId="{5FF532D2-EBD8-491B-9F3C-BA0C0CF7F24B}" srcOrd="1" destOrd="0" presId="urn:microsoft.com/office/officeart/2005/8/layout/orgChart1"/>
    <dgm:cxn modelId="{289A41DD-51BB-4335-A1B7-2D25A9C13A28}" type="presParOf" srcId="{8E9A24E7-72A2-48FD-BC63-F4C5535C95BE}" destId="{41AB56B9-2383-4469-84E1-E0BD5E588B63}" srcOrd="1" destOrd="0" presId="urn:microsoft.com/office/officeart/2005/8/layout/orgChart1"/>
    <dgm:cxn modelId="{CA2F4989-E82F-45C3-B54F-2F427FE434F0}" type="presParOf" srcId="{8E9A24E7-72A2-48FD-BC63-F4C5535C95BE}" destId="{756B95DC-C28C-4D65-8A62-D4DD311B5095}" srcOrd="2" destOrd="0" presId="urn:microsoft.com/office/officeart/2005/8/layout/orgChart1"/>
    <dgm:cxn modelId="{2A0DD6CE-B8F0-4AF1-BEC3-403DFABE2986}" type="presParOf" srcId="{802DE9B9-07C0-4BF3-92F5-1FB5308755E2}" destId="{13907658-AA9C-414B-9F92-FE6F9469E891}" srcOrd="4" destOrd="0" presId="urn:microsoft.com/office/officeart/2005/8/layout/orgChart1"/>
    <dgm:cxn modelId="{8FBD1AF7-24B0-48E5-9722-D2CA8C5C8E3F}" type="presParOf" srcId="{13907658-AA9C-414B-9F92-FE6F9469E891}" destId="{569CCAA5-A869-457A-9732-220993D0B525}" srcOrd="0" destOrd="0" presId="urn:microsoft.com/office/officeart/2005/8/layout/orgChart1"/>
    <dgm:cxn modelId="{E307A92F-3D04-4F06-9764-E80FBDADA4B5}" type="presParOf" srcId="{569CCAA5-A869-457A-9732-220993D0B525}" destId="{DEB03191-1C3E-427A-894D-004D007AB9C1}" srcOrd="0" destOrd="0" presId="urn:microsoft.com/office/officeart/2005/8/layout/orgChart1"/>
    <dgm:cxn modelId="{8EDF6F27-2E5B-46A7-A2E1-D9602E5AAA08}" type="presParOf" srcId="{569CCAA5-A869-457A-9732-220993D0B525}" destId="{3713F1AB-6082-4633-A6DB-02BB9BDB5A3C}" srcOrd="1" destOrd="0" presId="urn:microsoft.com/office/officeart/2005/8/layout/orgChart1"/>
    <dgm:cxn modelId="{89180E89-54F1-4EFC-B42B-3350220FC649}" type="presParOf" srcId="{13907658-AA9C-414B-9F92-FE6F9469E891}" destId="{1AD4D417-440A-4C57-890D-C56D67AD8270}" srcOrd="1" destOrd="0" presId="urn:microsoft.com/office/officeart/2005/8/layout/orgChart1"/>
    <dgm:cxn modelId="{88805A73-2EBF-4E6F-9761-8DA9B1B4D71B}" type="presParOf" srcId="{13907658-AA9C-414B-9F92-FE6F9469E891}" destId="{3F214CCF-1696-45D8-A713-4DE580C93080}" srcOrd="2" destOrd="0" presId="urn:microsoft.com/office/officeart/2005/8/layout/orgChart1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1B330-7AAB-44BC-8EAD-8B6F3B07C58E}">
      <dsp:nvSpPr>
        <dsp:cNvPr id="0" name=""/>
        <dsp:cNvSpPr/>
      </dsp:nvSpPr>
      <dsp:spPr>
        <a:xfrm>
          <a:off x="2435833" y="1321953"/>
          <a:ext cx="1896743" cy="103282"/>
        </a:xfrm>
        <a:custGeom>
          <a:avLst/>
          <a:gdLst/>
          <a:ahLst/>
          <a:cxnLst/>
          <a:rect l="0" t="0" r="0" b="0"/>
          <a:pathLst>
            <a:path>
              <a:moveTo>
                <a:pt x="1896743" y="0"/>
              </a:moveTo>
              <a:lnTo>
                <a:pt x="1896743" y="103282"/>
              </a:lnTo>
              <a:lnTo>
                <a:pt x="0" y="103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816D9-3077-43E7-92E2-20C7745F6CBB}">
      <dsp:nvSpPr>
        <dsp:cNvPr id="0" name=""/>
        <dsp:cNvSpPr/>
      </dsp:nvSpPr>
      <dsp:spPr>
        <a:xfrm>
          <a:off x="1257852" y="1321953"/>
          <a:ext cx="3074724" cy="212171"/>
        </a:xfrm>
        <a:custGeom>
          <a:avLst/>
          <a:gdLst/>
          <a:ahLst/>
          <a:cxnLst/>
          <a:rect l="0" t="0" r="0" b="0"/>
          <a:pathLst>
            <a:path>
              <a:moveTo>
                <a:pt x="3074724" y="0"/>
              </a:moveTo>
              <a:lnTo>
                <a:pt x="3074724" y="212171"/>
              </a:lnTo>
              <a:lnTo>
                <a:pt x="0" y="212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7C6EE-9275-435D-80A0-74230EB6F0D8}">
      <dsp:nvSpPr>
        <dsp:cNvPr id="0" name=""/>
        <dsp:cNvSpPr/>
      </dsp:nvSpPr>
      <dsp:spPr>
        <a:xfrm>
          <a:off x="4332577" y="1068141"/>
          <a:ext cx="897141" cy="253811"/>
        </a:xfrm>
        <a:custGeom>
          <a:avLst/>
          <a:gdLst/>
          <a:ahLst/>
          <a:cxnLst/>
          <a:rect l="0" t="0" r="0" b="0"/>
          <a:pathLst>
            <a:path>
              <a:moveTo>
                <a:pt x="0" y="253811"/>
              </a:moveTo>
              <a:lnTo>
                <a:pt x="897141" y="0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9E6D43-598D-45AC-AB68-69BBEA1C792F}">
      <dsp:nvSpPr>
        <dsp:cNvPr id="0" name=""/>
        <dsp:cNvSpPr/>
      </dsp:nvSpPr>
      <dsp:spPr>
        <a:xfrm>
          <a:off x="3534127" y="1030999"/>
          <a:ext cx="798449" cy="290953"/>
        </a:xfrm>
        <a:custGeom>
          <a:avLst/>
          <a:gdLst/>
          <a:ahLst/>
          <a:cxnLst/>
          <a:rect l="0" t="0" r="0" b="0"/>
          <a:pathLst>
            <a:path>
              <a:moveTo>
                <a:pt x="798449" y="290953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9A800-F874-4504-A467-55C2FD484C2B}">
      <dsp:nvSpPr>
        <dsp:cNvPr id="0" name=""/>
        <dsp:cNvSpPr/>
      </dsp:nvSpPr>
      <dsp:spPr>
        <a:xfrm>
          <a:off x="7976111" y="2325151"/>
          <a:ext cx="91440" cy="17795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79540"/>
              </a:lnTo>
              <a:lnTo>
                <a:pt x="113837" y="17795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95ACEF-11B5-4AB8-ABC1-5F4DA4AB4FCC}">
      <dsp:nvSpPr>
        <dsp:cNvPr id="0" name=""/>
        <dsp:cNvSpPr/>
      </dsp:nvSpPr>
      <dsp:spPr>
        <a:xfrm>
          <a:off x="7976111" y="2325151"/>
          <a:ext cx="91440" cy="12692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69223"/>
              </a:lnTo>
              <a:lnTo>
                <a:pt x="113837" y="12692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FE1CD2-8047-481B-8F38-EF190F7D6ACD}">
      <dsp:nvSpPr>
        <dsp:cNvPr id="0" name=""/>
        <dsp:cNvSpPr/>
      </dsp:nvSpPr>
      <dsp:spPr>
        <a:xfrm>
          <a:off x="7976111" y="2325151"/>
          <a:ext cx="91440" cy="7709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70908"/>
              </a:lnTo>
              <a:lnTo>
                <a:pt x="117937" y="7709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50F7D-5978-47F6-8241-BFA81834D6F8}">
      <dsp:nvSpPr>
        <dsp:cNvPr id="0" name=""/>
        <dsp:cNvSpPr/>
      </dsp:nvSpPr>
      <dsp:spPr>
        <a:xfrm>
          <a:off x="7976111" y="2325151"/>
          <a:ext cx="91440" cy="2799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9974"/>
              </a:lnTo>
              <a:lnTo>
                <a:pt x="112969" y="2799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D75D4B-0A14-46CF-8D0F-A44C325A12A9}">
      <dsp:nvSpPr>
        <dsp:cNvPr id="0" name=""/>
        <dsp:cNvSpPr/>
      </dsp:nvSpPr>
      <dsp:spPr>
        <a:xfrm>
          <a:off x="4332577" y="1321953"/>
          <a:ext cx="3928843" cy="572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9103"/>
              </a:lnTo>
              <a:lnTo>
                <a:pt x="3928843" y="519103"/>
              </a:lnTo>
              <a:lnTo>
                <a:pt x="3928843" y="5720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3A29F-E87B-4ED3-AD61-222771A14705}">
      <dsp:nvSpPr>
        <dsp:cNvPr id="0" name=""/>
        <dsp:cNvSpPr/>
      </dsp:nvSpPr>
      <dsp:spPr>
        <a:xfrm>
          <a:off x="7238409" y="2330890"/>
          <a:ext cx="91440" cy="1694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94200"/>
              </a:lnTo>
              <a:lnTo>
                <a:pt x="110962" y="16942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237E28-B372-4C6C-9BCD-209E112EDB5F}">
      <dsp:nvSpPr>
        <dsp:cNvPr id="0" name=""/>
        <dsp:cNvSpPr/>
      </dsp:nvSpPr>
      <dsp:spPr>
        <a:xfrm>
          <a:off x="7238409" y="2330890"/>
          <a:ext cx="91440" cy="12217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21760"/>
              </a:lnTo>
              <a:lnTo>
                <a:pt x="110962" y="12217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BE4337-14C2-4DD4-8845-C936EAFB27EE}">
      <dsp:nvSpPr>
        <dsp:cNvPr id="0" name=""/>
        <dsp:cNvSpPr/>
      </dsp:nvSpPr>
      <dsp:spPr>
        <a:xfrm>
          <a:off x="7238409" y="2330890"/>
          <a:ext cx="91440" cy="7493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9319"/>
              </a:lnTo>
              <a:lnTo>
                <a:pt x="110962" y="7493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45C8F-7C80-43A4-818F-F29F3F96128D}">
      <dsp:nvSpPr>
        <dsp:cNvPr id="0" name=""/>
        <dsp:cNvSpPr/>
      </dsp:nvSpPr>
      <dsp:spPr>
        <a:xfrm>
          <a:off x="7238409" y="2330890"/>
          <a:ext cx="91440" cy="276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878"/>
              </a:lnTo>
              <a:lnTo>
                <a:pt x="110962" y="2768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83B39-26C5-451E-ACF5-AC6045F483E9}">
      <dsp:nvSpPr>
        <dsp:cNvPr id="0" name=""/>
        <dsp:cNvSpPr/>
      </dsp:nvSpPr>
      <dsp:spPr>
        <a:xfrm>
          <a:off x="4332577" y="1321953"/>
          <a:ext cx="3191141" cy="577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4843"/>
              </a:lnTo>
              <a:lnTo>
                <a:pt x="3191141" y="524843"/>
              </a:lnTo>
              <a:lnTo>
                <a:pt x="3191141" y="5778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0660E-7F44-45DE-9208-086DBA1D36F7}">
      <dsp:nvSpPr>
        <dsp:cNvPr id="0" name=""/>
        <dsp:cNvSpPr/>
      </dsp:nvSpPr>
      <dsp:spPr>
        <a:xfrm>
          <a:off x="6508913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796D04-63C3-484D-9036-6FF286AA02EA}">
      <dsp:nvSpPr>
        <dsp:cNvPr id="0" name=""/>
        <dsp:cNvSpPr/>
      </dsp:nvSpPr>
      <dsp:spPr>
        <a:xfrm>
          <a:off x="6508913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D2530B-0D0E-4676-8EE5-DC37D04C25C8}">
      <dsp:nvSpPr>
        <dsp:cNvPr id="0" name=""/>
        <dsp:cNvSpPr/>
      </dsp:nvSpPr>
      <dsp:spPr>
        <a:xfrm>
          <a:off x="4332577" y="1321953"/>
          <a:ext cx="2461645" cy="56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541"/>
              </a:lnTo>
              <a:lnTo>
                <a:pt x="2461645" y="512541"/>
              </a:lnTo>
              <a:lnTo>
                <a:pt x="2461645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654B84-1D6F-4568-AD6C-2A6E090EF2C1}">
      <dsp:nvSpPr>
        <dsp:cNvPr id="0" name=""/>
        <dsp:cNvSpPr/>
      </dsp:nvSpPr>
      <dsp:spPr>
        <a:xfrm>
          <a:off x="5804021" y="2318589"/>
          <a:ext cx="91440" cy="13315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31552"/>
              </a:lnTo>
              <a:lnTo>
                <a:pt x="135565" y="13315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E6550-6D42-4BC4-845F-9C29CB43535F}">
      <dsp:nvSpPr>
        <dsp:cNvPr id="0" name=""/>
        <dsp:cNvSpPr/>
      </dsp:nvSpPr>
      <dsp:spPr>
        <a:xfrm>
          <a:off x="5804021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57F6B-6549-4486-B90C-366CE4F5F001}">
      <dsp:nvSpPr>
        <dsp:cNvPr id="0" name=""/>
        <dsp:cNvSpPr/>
      </dsp:nvSpPr>
      <dsp:spPr>
        <a:xfrm>
          <a:off x="5804021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809E7C-0EE2-44B0-A347-05E7C565D7EE}">
      <dsp:nvSpPr>
        <dsp:cNvPr id="0" name=""/>
        <dsp:cNvSpPr/>
      </dsp:nvSpPr>
      <dsp:spPr>
        <a:xfrm>
          <a:off x="4332577" y="1321953"/>
          <a:ext cx="1756753" cy="56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541"/>
              </a:lnTo>
              <a:lnTo>
                <a:pt x="1756753" y="512541"/>
              </a:lnTo>
              <a:lnTo>
                <a:pt x="1756753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52A20-6E19-496F-837A-8A814F346C8C}">
      <dsp:nvSpPr>
        <dsp:cNvPr id="0" name=""/>
        <dsp:cNvSpPr/>
      </dsp:nvSpPr>
      <dsp:spPr>
        <a:xfrm>
          <a:off x="5099129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5BE7D-0104-416C-9B09-4EBF32A04338}">
      <dsp:nvSpPr>
        <dsp:cNvPr id="0" name=""/>
        <dsp:cNvSpPr/>
      </dsp:nvSpPr>
      <dsp:spPr>
        <a:xfrm>
          <a:off x="5099129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014BA-E39A-405E-B8BA-C11DA6DF2406}">
      <dsp:nvSpPr>
        <dsp:cNvPr id="0" name=""/>
        <dsp:cNvSpPr/>
      </dsp:nvSpPr>
      <dsp:spPr>
        <a:xfrm>
          <a:off x="4332577" y="1321953"/>
          <a:ext cx="1051861" cy="56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541"/>
              </a:lnTo>
              <a:lnTo>
                <a:pt x="1051861" y="512541"/>
              </a:lnTo>
              <a:lnTo>
                <a:pt x="1051861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FB9371-016A-4389-B255-25663DE442C4}">
      <dsp:nvSpPr>
        <dsp:cNvPr id="0" name=""/>
        <dsp:cNvSpPr/>
      </dsp:nvSpPr>
      <dsp:spPr>
        <a:xfrm>
          <a:off x="4394237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E9BBE-2F7B-4C6E-8C58-197FCD6DE217}">
      <dsp:nvSpPr>
        <dsp:cNvPr id="0" name=""/>
        <dsp:cNvSpPr/>
      </dsp:nvSpPr>
      <dsp:spPr>
        <a:xfrm>
          <a:off x="4394237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84ECB-E78D-40D3-BB5F-E3613F1F5BCC}">
      <dsp:nvSpPr>
        <dsp:cNvPr id="0" name=""/>
        <dsp:cNvSpPr/>
      </dsp:nvSpPr>
      <dsp:spPr>
        <a:xfrm>
          <a:off x="4332577" y="1321953"/>
          <a:ext cx="346969" cy="56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541"/>
              </a:lnTo>
              <a:lnTo>
                <a:pt x="346969" y="512541"/>
              </a:lnTo>
              <a:lnTo>
                <a:pt x="346969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FA48B-E142-4A05-84A1-342C3558CDAE}">
      <dsp:nvSpPr>
        <dsp:cNvPr id="0" name=""/>
        <dsp:cNvSpPr/>
      </dsp:nvSpPr>
      <dsp:spPr>
        <a:xfrm>
          <a:off x="3689345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88450-296A-4DBA-8132-05DE81B30C54}">
      <dsp:nvSpPr>
        <dsp:cNvPr id="0" name=""/>
        <dsp:cNvSpPr/>
      </dsp:nvSpPr>
      <dsp:spPr>
        <a:xfrm>
          <a:off x="3689345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B8AF7-303E-4404-940E-8A3A50BB3E2C}">
      <dsp:nvSpPr>
        <dsp:cNvPr id="0" name=""/>
        <dsp:cNvSpPr/>
      </dsp:nvSpPr>
      <dsp:spPr>
        <a:xfrm>
          <a:off x="3974654" y="1321953"/>
          <a:ext cx="357923" cy="565501"/>
        </a:xfrm>
        <a:custGeom>
          <a:avLst/>
          <a:gdLst/>
          <a:ahLst/>
          <a:cxnLst/>
          <a:rect l="0" t="0" r="0" b="0"/>
          <a:pathLst>
            <a:path>
              <a:moveTo>
                <a:pt x="357923" y="0"/>
              </a:moveTo>
              <a:lnTo>
                <a:pt x="357923" y="512541"/>
              </a:lnTo>
              <a:lnTo>
                <a:pt x="0" y="512541"/>
              </a:lnTo>
              <a:lnTo>
                <a:pt x="0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A1510-69D3-4C3F-B44C-B399CB1A64A8}">
      <dsp:nvSpPr>
        <dsp:cNvPr id="0" name=""/>
        <dsp:cNvSpPr/>
      </dsp:nvSpPr>
      <dsp:spPr>
        <a:xfrm>
          <a:off x="2984452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B4CAFE-4BA0-45E7-92B9-625C68934B3C}">
      <dsp:nvSpPr>
        <dsp:cNvPr id="0" name=""/>
        <dsp:cNvSpPr/>
      </dsp:nvSpPr>
      <dsp:spPr>
        <a:xfrm>
          <a:off x="2984452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1F09A-F15A-43FB-BF74-4DE2DF26F810}">
      <dsp:nvSpPr>
        <dsp:cNvPr id="0" name=""/>
        <dsp:cNvSpPr/>
      </dsp:nvSpPr>
      <dsp:spPr>
        <a:xfrm>
          <a:off x="3269761" y="1321953"/>
          <a:ext cx="1062815" cy="565501"/>
        </a:xfrm>
        <a:custGeom>
          <a:avLst/>
          <a:gdLst/>
          <a:ahLst/>
          <a:cxnLst/>
          <a:rect l="0" t="0" r="0" b="0"/>
          <a:pathLst>
            <a:path>
              <a:moveTo>
                <a:pt x="1062815" y="0"/>
              </a:moveTo>
              <a:lnTo>
                <a:pt x="1062815" y="512541"/>
              </a:lnTo>
              <a:lnTo>
                <a:pt x="0" y="512541"/>
              </a:lnTo>
              <a:lnTo>
                <a:pt x="0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17449-E995-497F-8E23-83B133EC4C2D}">
      <dsp:nvSpPr>
        <dsp:cNvPr id="0" name=""/>
        <dsp:cNvSpPr/>
      </dsp:nvSpPr>
      <dsp:spPr>
        <a:xfrm>
          <a:off x="2279560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A67C2-41D6-4F28-9F57-CE872BD48668}">
      <dsp:nvSpPr>
        <dsp:cNvPr id="0" name=""/>
        <dsp:cNvSpPr/>
      </dsp:nvSpPr>
      <dsp:spPr>
        <a:xfrm>
          <a:off x="2279560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8ADFF-67E4-4D42-83D7-3D64B54D0C30}">
      <dsp:nvSpPr>
        <dsp:cNvPr id="0" name=""/>
        <dsp:cNvSpPr/>
      </dsp:nvSpPr>
      <dsp:spPr>
        <a:xfrm>
          <a:off x="2564869" y="1321953"/>
          <a:ext cx="1767707" cy="565501"/>
        </a:xfrm>
        <a:custGeom>
          <a:avLst/>
          <a:gdLst/>
          <a:ahLst/>
          <a:cxnLst/>
          <a:rect l="0" t="0" r="0" b="0"/>
          <a:pathLst>
            <a:path>
              <a:moveTo>
                <a:pt x="1767707" y="0"/>
              </a:moveTo>
              <a:lnTo>
                <a:pt x="1767707" y="512541"/>
              </a:lnTo>
              <a:lnTo>
                <a:pt x="0" y="512541"/>
              </a:lnTo>
              <a:lnTo>
                <a:pt x="0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9268B-4A2F-4C34-A662-8CDDFB6A13A0}">
      <dsp:nvSpPr>
        <dsp:cNvPr id="0" name=""/>
        <dsp:cNvSpPr/>
      </dsp:nvSpPr>
      <dsp:spPr>
        <a:xfrm>
          <a:off x="1586148" y="2318589"/>
          <a:ext cx="91440" cy="13315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31552"/>
              </a:lnTo>
              <a:lnTo>
                <a:pt x="124086" y="13315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2826AF-741B-42A6-947C-0324ED4EB97A}">
      <dsp:nvSpPr>
        <dsp:cNvPr id="0" name=""/>
        <dsp:cNvSpPr/>
      </dsp:nvSpPr>
      <dsp:spPr>
        <a:xfrm>
          <a:off x="1586148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24086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783F3-7FD3-453E-8D5D-4722A0DA17FB}">
      <dsp:nvSpPr>
        <dsp:cNvPr id="0" name=""/>
        <dsp:cNvSpPr/>
      </dsp:nvSpPr>
      <dsp:spPr>
        <a:xfrm>
          <a:off x="1586148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24086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A6CF0-57D8-4544-9B60-2D5F0D1D93AD}">
      <dsp:nvSpPr>
        <dsp:cNvPr id="0" name=""/>
        <dsp:cNvSpPr/>
      </dsp:nvSpPr>
      <dsp:spPr>
        <a:xfrm>
          <a:off x="1871457" y="1321953"/>
          <a:ext cx="2461119" cy="565501"/>
        </a:xfrm>
        <a:custGeom>
          <a:avLst/>
          <a:gdLst/>
          <a:ahLst/>
          <a:cxnLst/>
          <a:rect l="0" t="0" r="0" b="0"/>
          <a:pathLst>
            <a:path>
              <a:moveTo>
                <a:pt x="2461119" y="0"/>
              </a:moveTo>
              <a:lnTo>
                <a:pt x="2461119" y="512541"/>
              </a:lnTo>
              <a:lnTo>
                <a:pt x="0" y="512541"/>
              </a:lnTo>
              <a:lnTo>
                <a:pt x="0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C3E55-8D45-4079-9D62-36BD55ADDB9B}">
      <dsp:nvSpPr>
        <dsp:cNvPr id="0" name=""/>
        <dsp:cNvSpPr/>
      </dsp:nvSpPr>
      <dsp:spPr>
        <a:xfrm>
          <a:off x="915496" y="2318589"/>
          <a:ext cx="727060" cy="2170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0725"/>
              </a:lnTo>
              <a:lnTo>
                <a:pt x="727060" y="21707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C45D43-147E-4BB9-9D74-B0CEA412A878}">
      <dsp:nvSpPr>
        <dsp:cNvPr id="0" name=""/>
        <dsp:cNvSpPr/>
      </dsp:nvSpPr>
      <dsp:spPr>
        <a:xfrm>
          <a:off x="869776" y="2318589"/>
          <a:ext cx="91440" cy="18429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42989"/>
              </a:lnTo>
              <a:lnTo>
                <a:pt x="135565" y="18429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930D2-A7B1-4DE9-B6BA-DCE3BFD8BEAA}">
      <dsp:nvSpPr>
        <dsp:cNvPr id="0" name=""/>
        <dsp:cNvSpPr/>
      </dsp:nvSpPr>
      <dsp:spPr>
        <a:xfrm>
          <a:off x="869776" y="2318589"/>
          <a:ext cx="91440" cy="13315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31552"/>
              </a:lnTo>
              <a:lnTo>
                <a:pt x="135565" y="13315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9D3AD5-B90A-44BE-AC67-A375E751E502}">
      <dsp:nvSpPr>
        <dsp:cNvPr id="0" name=""/>
        <dsp:cNvSpPr/>
      </dsp:nvSpPr>
      <dsp:spPr>
        <a:xfrm>
          <a:off x="869776" y="2318589"/>
          <a:ext cx="91440" cy="8201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0115"/>
              </a:lnTo>
              <a:lnTo>
                <a:pt x="135565" y="820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886162-0BED-46F6-9C9C-7AE290CBE6BC}">
      <dsp:nvSpPr>
        <dsp:cNvPr id="0" name=""/>
        <dsp:cNvSpPr/>
      </dsp:nvSpPr>
      <dsp:spPr>
        <a:xfrm>
          <a:off x="869776" y="2318589"/>
          <a:ext cx="91440" cy="3086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678"/>
              </a:lnTo>
              <a:lnTo>
                <a:pt x="135565" y="3086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EEDDC-94ED-4C34-80E1-7C46067DF7BC}">
      <dsp:nvSpPr>
        <dsp:cNvPr id="0" name=""/>
        <dsp:cNvSpPr/>
      </dsp:nvSpPr>
      <dsp:spPr>
        <a:xfrm>
          <a:off x="1155085" y="1321953"/>
          <a:ext cx="3177491" cy="565501"/>
        </a:xfrm>
        <a:custGeom>
          <a:avLst/>
          <a:gdLst/>
          <a:ahLst/>
          <a:cxnLst/>
          <a:rect l="0" t="0" r="0" b="0"/>
          <a:pathLst>
            <a:path>
              <a:moveTo>
                <a:pt x="3177491" y="0"/>
              </a:moveTo>
              <a:lnTo>
                <a:pt x="3177491" y="512541"/>
              </a:lnTo>
              <a:lnTo>
                <a:pt x="0" y="512541"/>
              </a:lnTo>
              <a:lnTo>
                <a:pt x="0" y="56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C385F-B2F7-4BDA-AC43-CDFCF5D7B6EE}">
      <dsp:nvSpPr>
        <dsp:cNvPr id="0" name=""/>
        <dsp:cNvSpPr/>
      </dsp:nvSpPr>
      <dsp:spPr>
        <a:xfrm>
          <a:off x="81004" y="2285980"/>
          <a:ext cx="91440" cy="82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8349"/>
              </a:lnTo>
              <a:lnTo>
                <a:pt x="78944" y="8283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B965CF-B216-4901-B7BD-6FBC862F12C8}">
      <dsp:nvSpPr>
        <dsp:cNvPr id="0" name=""/>
        <dsp:cNvSpPr/>
      </dsp:nvSpPr>
      <dsp:spPr>
        <a:xfrm>
          <a:off x="81004" y="2285980"/>
          <a:ext cx="91440" cy="3430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092"/>
              </a:lnTo>
              <a:lnTo>
                <a:pt x="95402" y="3430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0CFFB-EEB1-4398-87BA-B156F62DDFE9}">
      <dsp:nvSpPr>
        <dsp:cNvPr id="0" name=""/>
        <dsp:cNvSpPr/>
      </dsp:nvSpPr>
      <dsp:spPr>
        <a:xfrm>
          <a:off x="417117" y="1321953"/>
          <a:ext cx="3915460" cy="534461"/>
        </a:xfrm>
        <a:custGeom>
          <a:avLst/>
          <a:gdLst/>
          <a:ahLst/>
          <a:cxnLst/>
          <a:rect l="0" t="0" r="0" b="0"/>
          <a:pathLst>
            <a:path>
              <a:moveTo>
                <a:pt x="3915460" y="0"/>
              </a:moveTo>
              <a:lnTo>
                <a:pt x="3915460" y="481501"/>
              </a:lnTo>
              <a:lnTo>
                <a:pt x="0" y="481501"/>
              </a:lnTo>
              <a:lnTo>
                <a:pt x="0" y="5344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860F8D-4CAF-4D1E-BAD4-F0A524A34720}">
      <dsp:nvSpPr>
        <dsp:cNvPr id="0" name=""/>
        <dsp:cNvSpPr/>
      </dsp:nvSpPr>
      <dsp:spPr>
        <a:xfrm>
          <a:off x="4012181" y="834075"/>
          <a:ext cx="640790" cy="487877"/>
        </a:xfrm>
        <a:prstGeom prst="roundRect">
          <a:avLst/>
        </a:prstGeom>
        <a:gradFill rotWithShape="0">
          <a:gsLst>
            <a:gs pos="0">
              <a:schemeClr val="accent6">
                <a:lumMod val="75000"/>
              </a:schemeClr>
            </a:gs>
            <a:gs pos="80000">
              <a:schemeClr val="accent6">
                <a:lumMod val="7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Head (PI) of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LINDAT/CLARIAH-CZ</a:t>
          </a:r>
          <a:endParaRPr lang="en-US" sz="800" kern="1200" dirty="0"/>
        </a:p>
      </dsp:txBody>
      <dsp:txXfrm>
        <a:off x="4035997" y="857891"/>
        <a:ext cx="593158" cy="440245"/>
      </dsp:txXfrm>
    </dsp:sp>
    <dsp:sp modelId="{673B6278-79A2-45B2-9531-4DA804CE34F4}">
      <dsp:nvSpPr>
        <dsp:cNvPr id="0" name=""/>
        <dsp:cNvSpPr/>
      </dsp:nvSpPr>
      <dsp:spPr>
        <a:xfrm>
          <a:off x="54126" y="1856415"/>
          <a:ext cx="725980" cy="429565"/>
        </a:xfrm>
        <a:prstGeom prst="roundRect">
          <a:avLst/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8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84000"/>
                <a:lumOff val="16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>
              <a:solidFill>
                <a:schemeClr val="tx1"/>
              </a:solidFill>
            </a:rPr>
            <a:t>Project Manager  (CU)</a:t>
          </a:r>
          <a:endParaRPr lang="en-US" sz="800" kern="1200" baseline="0" dirty="0">
            <a:solidFill>
              <a:schemeClr val="tx1"/>
            </a:solidFill>
          </a:endParaRPr>
        </a:p>
      </dsp:txBody>
      <dsp:txXfrm>
        <a:off x="75096" y="1877385"/>
        <a:ext cx="684040" cy="387625"/>
      </dsp:txXfrm>
    </dsp:sp>
    <dsp:sp modelId="{A40384DB-9338-4C08-8434-99634F79CE58}">
      <dsp:nvSpPr>
        <dsp:cNvPr id="0" name=""/>
        <dsp:cNvSpPr/>
      </dsp:nvSpPr>
      <dsp:spPr>
        <a:xfrm>
          <a:off x="176407" y="2427850"/>
          <a:ext cx="704221" cy="402445"/>
        </a:xfrm>
        <a:prstGeom prst="roundRect">
          <a:avLst/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8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84000"/>
                <a:lumOff val="16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IT Systems coordinator (CU)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96053" y="2447496"/>
        <a:ext cx="664929" cy="363153"/>
      </dsp:txXfrm>
    </dsp:sp>
    <dsp:sp modelId="{DA6721BF-E385-4779-BC5D-776C53E59353}">
      <dsp:nvSpPr>
        <dsp:cNvPr id="0" name=""/>
        <dsp:cNvSpPr/>
      </dsp:nvSpPr>
      <dsp:spPr>
        <a:xfrm>
          <a:off x="159949" y="2936215"/>
          <a:ext cx="710969" cy="356228"/>
        </a:xfrm>
        <a:prstGeom prst="roundRect">
          <a:avLst/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8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84000"/>
                <a:lumOff val="16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Administrator (CU)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77339" y="2953605"/>
        <a:ext cx="676189" cy="321448"/>
      </dsp:txXfrm>
    </dsp:sp>
    <dsp:sp modelId="{0559ECAB-F8AC-442D-AB4C-DE0C2A9720E1}">
      <dsp:nvSpPr>
        <dsp:cNvPr id="0" name=""/>
        <dsp:cNvSpPr/>
      </dsp:nvSpPr>
      <dsp:spPr>
        <a:xfrm>
          <a:off x="855599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Charles University  </a:t>
          </a:r>
          <a:r>
            <a:rPr lang="cs-CZ" sz="800" kern="1200" dirty="0" smtClean="0"/>
            <a:t> (</a:t>
          </a:r>
          <a:r>
            <a:rPr lang="en-US" sz="800" kern="1200" dirty="0" smtClean="0"/>
            <a:t>FA, FMP)</a:t>
          </a:r>
          <a:endParaRPr lang="en-US" sz="800" kern="1200" dirty="0"/>
        </a:p>
      </dsp:txBody>
      <dsp:txXfrm>
        <a:off x="876645" y="1908500"/>
        <a:ext cx="556880" cy="389042"/>
      </dsp:txXfrm>
    </dsp:sp>
    <dsp:sp modelId="{EB0FE4C8-14BC-4304-A595-AE8063C24A36}">
      <dsp:nvSpPr>
        <dsp:cNvPr id="0" name=""/>
        <dsp:cNvSpPr/>
      </dsp:nvSpPr>
      <dsp:spPr>
        <a:xfrm>
          <a:off x="1005342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Text tools development </a:t>
          </a:r>
          <a:endParaRPr lang="en-US" sz="800" kern="1200" dirty="0"/>
        </a:p>
      </dsp:txBody>
      <dsp:txXfrm>
        <a:off x="1005342" y="2424509"/>
        <a:ext cx="561340" cy="405517"/>
      </dsp:txXfrm>
    </dsp:sp>
    <dsp:sp modelId="{A2B1E972-F115-4B7B-BA9C-82BD38BA8B8E}">
      <dsp:nvSpPr>
        <dsp:cNvPr id="0" name=""/>
        <dsp:cNvSpPr/>
      </dsp:nvSpPr>
      <dsp:spPr>
        <a:xfrm>
          <a:off x="1005342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management</a:t>
          </a:r>
          <a:endParaRPr lang="en-US" sz="800" kern="1200" dirty="0"/>
        </a:p>
      </dsp:txBody>
      <dsp:txXfrm>
        <a:off x="1005342" y="2935946"/>
        <a:ext cx="560472" cy="405517"/>
      </dsp:txXfrm>
    </dsp:sp>
    <dsp:sp modelId="{934348E6-C73D-4F80-A9AD-9614D4B99853}">
      <dsp:nvSpPr>
        <dsp:cNvPr id="0" name=""/>
        <dsp:cNvSpPr/>
      </dsp:nvSpPr>
      <dsp:spPr>
        <a:xfrm>
          <a:off x="1005342" y="3447383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Repository team</a:t>
          </a:r>
          <a:endParaRPr lang="en-US" sz="800" kern="1200" dirty="0"/>
        </a:p>
      </dsp:txBody>
      <dsp:txXfrm>
        <a:off x="1005342" y="3447383"/>
        <a:ext cx="560472" cy="405517"/>
      </dsp:txXfrm>
    </dsp:sp>
    <dsp:sp modelId="{71FC96F4-FBC3-4C5A-A3FA-35B273EFE0DE}">
      <dsp:nvSpPr>
        <dsp:cNvPr id="0" name=""/>
        <dsp:cNvSpPr/>
      </dsp:nvSpPr>
      <dsp:spPr>
        <a:xfrm>
          <a:off x="1005342" y="3958820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1005342" y="3958820"/>
        <a:ext cx="560472" cy="405517"/>
      </dsp:txXfrm>
    </dsp:sp>
    <dsp:sp modelId="{EE507019-AD5A-48F8-BF6E-9A5E88D1A83D}">
      <dsp:nvSpPr>
        <dsp:cNvPr id="0" name=""/>
        <dsp:cNvSpPr/>
      </dsp:nvSpPr>
      <dsp:spPr>
        <a:xfrm>
          <a:off x="1642556" y="428655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Access team</a:t>
          </a:r>
          <a:endParaRPr lang="en-US" sz="800" kern="1200" dirty="0"/>
        </a:p>
      </dsp:txBody>
      <dsp:txXfrm>
        <a:off x="1642556" y="4286556"/>
        <a:ext cx="560472" cy="405517"/>
      </dsp:txXfrm>
    </dsp:sp>
    <dsp:sp modelId="{37639D90-AE12-410A-9831-8E4557BC8AC3}">
      <dsp:nvSpPr>
        <dsp:cNvPr id="0" name=""/>
        <dsp:cNvSpPr/>
      </dsp:nvSpPr>
      <dsp:spPr>
        <a:xfrm>
          <a:off x="1571971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Univ. of West Bohemia (FAS)</a:t>
          </a:r>
          <a:endParaRPr lang="en-US" sz="800" kern="1200" dirty="0"/>
        </a:p>
      </dsp:txBody>
      <dsp:txXfrm>
        <a:off x="1593017" y="1908500"/>
        <a:ext cx="556880" cy="389042"/>
      </dsp:txXfrm>
    </dsp:sp>
    <dsp:sp modelId="{2C2DD782-5738-4BED-AC25-EA922E196E78}">
      <dsp:nvSpPr>
        <dsp:cNvPr id="0" name=""/>
        <dsp:cNvSpPr/>
      </dsp:nvSpPr>
      <dsp:spPr>
        <a:xfrm>
          <a:off x="1710234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Speech tools development</a:t>
          </a:r>
          <a:endParaRPr lang="en-US" sz="800" kern="1200" dirty="0"/>
        </a:p>
      </dsp:txBody>
      <dsp:txXfrm>
        <a:off x="1710234" y="2424509"/>
        <a:ext cx="561340" cy="405517"/>
      </dsp:txXfrm>
    </dsp:sp>
    <dsp:sp modelId="{D64D3FAD-F5FC-4E95-8949-4591CC84AC81}">
      <dsp:nvSpPr>
        <dsp:cNvPr id="0" name=""/>
        <dsp:cNvSpPr/>
      </dsp:nvSpPr>
      <dsp:spPr>
        <a:xfrm>
          <a:off x="1710234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management</a:t>
          </a:r>
          <a:endParaRPr lang="en-US" sz="800" kern="1200" dirty="0"/>
        </a:p>
      </dsp:txBody>
      <dsp:txXfrm>
        <a:off x="1710234" y="2935946"/>
        <a:ext cx="560472" cy="405517"/>
      </dsp:txXfrm>
    </dsp:sp>
    <dsp:sp modelId="{9C0C23C3-235B-444B-BB44-9A4184F07524}">
      <dsp:nvSpPr>
        <dsp:cNvPr id="0" name=""/>
        <dsp:cNvSpPr/>
      </dsp:nvSpPr>
      <dsp:spPr>
        <a:xfrm>
          <a:off x="1710234" y="3447383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Regional Universities Outreach</a:t>
          </a:r>
          <a:endParaRPr lang="en-US" sz="800" kern="1200" dirty="0"/>
        </a:p>
      </dsp:txBody>
      <dsp:txXfrm>
        <a:off x="1710234" y="3447383"/>
        <a:ext cx="560472" cy="405517"/>
      </dsp:txXfrm>
    </dsp:sp>
    <dsp:sp modelId="{475C82E2-B5B0-4542-9D29-D630FC1E151C}">
      <dsp:nvSpPr>
        <dsp:cNvPr id="0" name=""/>
        <dsp:cNvSpPr/>
      </dsp:nvSpPr>
      <dsp:spPr>
        <a:xfrm>
          <a:off x="2265383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National Library</a:t>
          </a:r>
          <a:endParaRPr lang="en-US" sz="800" kern="1200" dirty="0"/>
        </a:p>
      </dsp:txBody>
      <dsp:txXfrm>
        <a:off x="2286429" y="1908500"/>
        <a:ext cx="556880" cy="389042"/>
      </dsp:txXfrm>
    </dsp:sp>
    <dsp:sp modelId="{6BE8A085-2FE3-4670-A604-3D3ED8F42E36}">
      <dsp:nvSpPr>
        <dsp:cNvPr id="0" name=""/>
        <dsp:cNvSpPr/>
      </dsp:nvSpPr>
      <dsp:spPr>
        <a:xfrm>
          <a:off x="2415126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2415126" y="2424509"/>
        <a:ext cx="561340" cy="405517"/>
      </dsp:txXfrm>
    </dsp:sp>
    <dsp:sp modelId="{7741907F-E48D-4DE5-A819-47903F18C284}">
      <dsp:nvSpPr>
        <dsp:cNvPr id="0" name=""/>
        <dsp:cNvSpPr/>
      </dsp:nvSpPr>
      <dsp:spPr>
        <a:xfrm>
          <a:off x="2415126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Access team</a:t>
          </a:r>
          <a:endParaRPr lang="en-US" sz="800" kern="1200" dirty="0"/>
        </a:p>
      </dsp:txBody>
      <dsp:txXfrm>
        <a:off x="2415126" y="2935946"/>
        <a:ext cx="560472" cy="405517"/>
      </dsp:txXfrm>
    </dsp:sp>
    <dsp:sp modelId="{196C0A34-6014-4259-AF60-902AD21E5967}">
      <dsp:nvSpPr>
        <dsp:cNvPr id="0" name=""/>
        <dsp:cNvSpPr/>
      </dsp:nvSpPr>
      <dsp:spPr>
        <a:xfrm>
          <a:off x="2970275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Moravian Library</a:t>
          </a:r>
          <a:endParaRPr lang="en-US" sz="800" kern="1200" dirty="0"/>
        </a:p>
      </dsp:txBody>
      <dsp:txXfrm>
        <a:off x="2991321" y="1908500"/>
        <a:ext cx="556880" cy="389042"/>
      </dsp:txXfrm>
    </dsp:sp>
    <dsp:sp modelId="{A18A997B-FF1B-4BE9-8FBA-0B921A4D4A40}">
      <dsp:nvSpPr>
        <dsp:cNvPr id="0" name=""/>
        <dsp:cNvSpPr/>
      </dsp:nvSpPr>
      <dsp:spPr>
        <a:xfrm>
          <a:off x="3120018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3120018" y="2424509"/>
        <a:ext cx="561340" cy="405517"/>
      </dsp:txXfrm>
    </dsp:sp>
    <dsp:sp modelId="{3078B92A-3D85-4A59-AEDF-27A795C35017}">
      <dsp:nvSpPr>
        <dsp:cNvPr id="0" name=""/>
        <dsp:cNvSpPr/>
      </dsp:nvSpPr>
      <dsp:spPr>
        <a:xfrm>
          <a:off x="3120018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Access team</a:t>
          </a:r>
          <a:endParaRPr lang="en-US" sz="800" kern="1200" dirty="0"/>
        </a:p>
      </dsp:txBody>
      <dsp:txXfrm>
        <a:off x="3120018" y="2935946"/>
        <a:ext cx="560472" cy="405517"/>
      </dsp:txXfrm>
    </dsp:sp>
    <dsp:sp modelId="{4CBD350F-806E-4542-8177-B74D8EEE5615}">
      <dsp:nvSpPr>
        <dsp:cNvPr id="0" name=""/>
        <dsp:cNvSpPr/>
      </dsp:nvSpPr>
      <dsp:spPr>
        <a:xfrm>
          <a:off x="3675167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Masaryk Univ. FI, FA</a:t>
          </a:r>
          <a:endParaRPr lang="en-US" sz="800" kern="1200" dirty="0"/>
        </a:p>
      </dsp:txBody>
      <dsp:txXfrm>
        <a:off x="3696213" y="1908500"/>
        <a:ext cx="556880" cy="389042"/>
      </dsp:txXfrm>
    </dsp:sp>
    <dsp:sp modelId="{230DB9C3-C1C3-432A-9EF2-AD4969BC8C5E}">
      <dsp:nvSpPr>
        <dsp:cNvPr id="0" name=""/>
        <dsp:cNvSpPr/>
      </dsp:nvSpPr>
      <dsp:spPr>
        <a:xfrm>
          <a:off x="3824911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3824911" y="2424509"/>
        <a:ext cx="561340" cy="405517"/>
      </dsp:txXfrm>
    </dsp:sp>
    <dsp:sp modelId="{B60A5E6C-CCFB-4C74-96CD-562DFB1D3B62}">
      <dsp:nvSpPr>
        <dsp:cNvPr id="0" name=""/>
        <dsp:cNvSpPr/>
      </dsp:nvSpPr>
      <dsp:spPr>
        <a:xfrm>
          <a:off x="3824911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Access team</a:t>
          </a:r>
          <a:endParaRPr lang="en-US" sz="800" kern="1200" dirty="0"/>
        </a:p>
      </dsp:txBody>
      <dsp:txXfrm>
        <a:off x="3824911" y="2935946"/>
        <a:ext cx="560472" cy="405517"/>
      </dsp:txXfrm>
    </dsp:sp>
    <dsp:sp modelId="{D0685D3E-D565-4719-8BD6-22958A6BC964}">
      <dsp:nvSpPr>
        <dsp:cNvPr id="0" name=""/>
        <dsp:cNvSpPr/>
      </dsp:nvSpPr>
      <dsp:spPr>
        <a:xfrm>
          <a:off x="4380060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National Film Archive</a:t>
          </a:r>
          <a:endParaRPr lang="en-US" sz="800" kern="1200" dirty="0"/>
        </a:p>
      </dsp:txBody>
      <dsp:txXfrm>
        <a:off x="4401106" y="1908500"/>
        <a:ext cx="556880" cy="389042"/>
      </dsp:txXfrm>
    </dsp:sp>
    <dsp:sp modelId="{72A1D985-B03C-4434-86E3-D312E7CDE5FA}">
      <dsp:nvSpPr>
        <dsp:cNvPr id="0" name=""/>
        <dsp:cNvSpPr/>
      </dsp:nvSpPr>
      <dsp:spPr>
        <a:xfrm>
          <a:off x="4529803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4529803" y="2424509"/>
        <a:ext cx="561340" cy="405517"/>
      </dsp:txXfrm>
    </dsp:sp>
    <dsp:sp modelId="{A3A08599-5831-48BE-972B-0B1F6BE7B149}">
      <dsp:nvSpPr>
        <dsp:cNvPr id="0" name=""/>
        <dsp:cNvSpPr/>
      </dsp:nvSpPr>
      <dsp:spPr>
        <a:xfrm>
          <a:off x="4529803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Access team</a:t>
          </a:r>
          <a:endParaRPr lang="en-US" sz="800" kern="1200" dirty="0"/>
        </a:p>
      </dsp:txBody>
      <dsp:txXfrm>
        <a:off x="4529803" y="2935946"/>
        <a:ext cx="560472" cy="405517"/>
      </dsp:txXfrm>
    </dsp:sp>
    <dsp:sp modelId="{6EB00284-9BA7-46EB-BC3C-B33AD163B40C}">
      <dsp:nvSpPr>
        <dsp:cNvPr id="0" name=""/>
        <dsp:cNvSpPr/>
      </dsp:nvSpPr>
      <dsp:spPr>
        <a:xfrm>
          <a:off x="5084952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National Gallery</a:t>
          </a:r>
          <a:endParaRPr lang="en-US" sz="800" kern="1200" dirty="0"/>
        </a:p>
      </dsp:txBody>
      <dsp:txXfrm>
        <a:off x="5105998" y="1908500"/>
        <a:ext cx="556880" cy="389042"/>
      </dsp:txXfrm>
    </dsp:sp>
    <dsp:sp modelId="{84FE2ABC-E6B0-4A21-9E05-F3945771BB60}">
      <dsp:nvSpPr>
        <dsp:cNvPr id="0" name=""/>
        <dsp:cNvSpPr/>
      </dsp:nvSpPr>
      <dsp:spPr>
        <a:xfrm>
          <a:off x="5234695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5234695" y="2424509"/>
        <a:ext cx="561340" cy="405517"/>
      </dsp:txXfrm>
    </dsp:sp>
    <dsp:sp modelId="{F3788679-50FF-487A-BF8F-5C91982877B1}">
      <dsp:nvSpPr>
        <dsp:cNvPr id="0" name=""/>
        <dsp:cNvSpPr/>
      </dsp:nvSpPr>
      <dsp:spPr>
        <a:xfrm>
          <a:off x="5234695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Access team</a:t>
          </a:r>
          <a:endParaRPr lang="en-US" sz="800" kern="1200" dirty="0"/>
        </a:p>
      </dsp:txBody>
      <dsp:txXfrm>
        <a:off x="5234695" y="2935946"/>
        <a:ext cx="560472" cy="405517"/>
      </dsp:txXfrm>
    </dsp:sp>
    <dsp:sp modelId="{B92E0A25-0365-4EF4-BA51-80E75A70ACA2}">
      <dsp:nvSpPr>
        <dsp:cNvPr id="0" name=""/>
        <dsp:cNvSpPr/>
      </dsp:nvSpPr>
      <dsp:spPr>
        <a:xfrm>
          <a:off x="5789844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Institute of Philosophy AVCR</a:t>
          </a:r>
        </a:p>
      </dsp:txBody>
      <dsp:txXfrm>
        <a:off x="5810890" y="1908500"/>
        <a:ext cx="556880" cy="389042"/>
      </dsp:txXfrm>
    </dsp:sp>
    <dsp:sp modelId="{27481943-E03C-4F6E-8DC6-F8092F7A2585}">
      <dsp:nvSpPr>
        <dsp:cNvPr id="0" name=""/>
        <dsp:cNvSpPr/>
      </dsp:nvSpPr>
      <dsp:spPr>
        <a:xfrm>
          <a:off x="5939587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Coordination  MEMORI / AJP </a:t>
          </a:r>
          <a:endParaRPr lang="en-US" sz="800" kern="1200" dirty="0"/>
        </a:p>
      </dsp:txBody>
      <dsp:txXfrm>
        <a:off x="5939587" y="2424509"/>
        <a:ext cx="561340" cy="405517"/>
      </dsp:txXfrm>
    </dsp:sp>
    <dsp:sp modelId="{52CE8395-7618-4B30-9628-D527910EC4BB}">
      <dsp:nvSpPr>
        <dsp:cNvPr id="0" name=""/>
        <dsp:cNvSpPr/>
      </dsp:nvSpPr>
      <dsp:spPr>
        <a:xfrm>
          <a:off x="5939587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/ metadata curation</a:t>
          </a:r>
          <a:endParaRPr lang="en-US" sz="800" kern="1200" dirty="0"/>
        </a:p>
      </dsp:txBody>
      <dsp:txXfrm>
        <a:off x="5939587" y="2935946"/>
        <a:ext cx="560472" cy="405517"/>
      </dsp:txXfrm>
    </dsp:sp>
    <dsp:sp modelId="{A78D7FFD-EFE8-4C63-B415-DFB7EF00D127}">
      <dsp:nvSpPr>
        <dsp:cNvPr id="0" name=""/>
        <dsp:cNvSpPr/>
      </dsp:nvSpPr>
      <dsp:spPr>
        <a:xfrm>
          <a:off x="5939587" y="3447383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Access team</a:t>
          </a:r>
          <a:endParaRPr lang="en-US" sz="800" kern="1200" dirty="0"/>
        </a:p>
      </dsp:txBody>
      <dsp:txXfrm>
        <a:off x="5939587" y="3447383"/>
        <a:ext cx="560472" cy="405517"/>
      </dsp:txXfrm>
    </dsp:sp>
    <dsp:sp modelId="{222C102E-3DB5-49D3-9822-D68D1382B0CD}">
      <dsp:nvSpPr>
        <dsp:cNvPr id="0" name=""/>
        <dsp:cNvSpPr/>
      </dsp:nvSpPr>
      <dsp:spPr>
        <a:xfrm>
          <a:off x="6494736" y="1887454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History Institute </a:t>
          </a:r>
          <a:r>
            <a:rPr lang="en-US" sz="800" kern="1200" baseline="0" dirty="0" smtClean="0"/>
            <a:t>AVCR</a:t>
          </a:r>
          <a:r>
            <a:rPr lang="en-US" sz="800" kern="1200" dirty="0" smtClean="0"/>
            <a:t> </a:t>
          </a:r>
          <a:endParaRPr lang="en-US" sz="800" kern="1200" dirty="0"/>
        </a:p>
      </dsp:txBody>
      <dsp:txXfrm>
        <a:off x="6515782" y="1908500"/>
        <a:ext cx="556880" cy="389042"/>
      </dsp:txXfrm>
    </dsp:sp>
    <dsp:sp modelId="{20E785A7-0B3F-44BF-9680-7AF730521ED8}">
      <dsp:nvSpPr>
        <dsp:cNvPr id="0" name=""/>
        <dsp:cNvSpPr/>
      </dsp:nvSpPr>
      <dsp:spPr>
        <a:xfrm>
          <a:off x="6644479" y="2424509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Data / metadata curation</a:t>
          </a:r>
          <a:endParaRPr lang="en-US" sz="800" kern="1200" dirty="0"/>
        </a:p>
      </dsp:txBody>
      <dsp:txXfrm>
        <a:off x="6644479" y="2424509"/>
        <a:ext cx="561340" cy="405517"/>
      </dsp:txXfrm>
    </dsp:sp>
    <dsp:sp modelId="{0F3AE346-0ADD-4AE9-94E6-C51627BD174F}">
      <dsp:nvSpPr>
        <dsp:cNvPr id="0" name=""/>
        <dsp:cNvSpPr/>
      </dsp:nvSpPr>
      <dsp:spPr>
        <a:xfrm>
          <a:off x="6644479" y="293594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Access team</a:t>
          </a:r>
          <a:endParaRPr lang="en-US" sz="800" kern="1200" dirty="0"/>
        </a:p>
      </dsp:txBody>
      <dsp:txXfrm>
        <a:off x="6644479" y="2935946"/>
        <a:ext cx="560472" cy="405517"/>
      </dsp:txXfrm>
    </dsp:sp>
    <dsp:sp modelId="{0B891192-55FB-4FF6-9D72-D5737079CDA9}">
      <dsp:nvSpPr>
        <dsp:cNvPr id="0" name=""/>
        <dsp:cNvSpPr/>
      </dsp:nvSpPr>
      <dsp:spPr>
        <a:xfrm>
          <a:off x="7224232" y="1899756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 Institute of Czech Language  </a:t>
          </a:r>
          <a:r>
            <a:rPr lang="en-US" sz="600" kern="1200" baseline="0" dirty="0" smtClean="0"/>
            <a:t>AVCR</a:t>
          </a:r>
          <a:r>
            <a:rPr lang="en-US" sz="600" kern="1200" dirty="0" smtClean="0"/>
            <a:t> </a:t>
          </a:r>
          <a:endParaRPr lang="en-US" sz="600" kern="1200" dirty="0"/>
        </a:p>
      </dsp:txBody>
      <dsp:txXfrm>
        <a:off x="7245278" y="1920802"/>
        <a:ext cx="556880" cy="389042"/>
      </dsp:txXfrm>
    </dsp:sp>
    <dsp:sp modelId="{4BF2A41E-6C18-4C80-B549-EE19221A30BD}">
      <dsp:nvSpPr>
        <dsp:cNvPr id="0" name=""/>
        <dsp:cNvSpPr/>
      </dsp:nvSpPr>
      <dsp:spPr>
        <a:xfrm>
          <a:off x="7349371" y="2424509"/>
          <a:ext cx="586655" cy="3665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Data /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Metadata curation</a:t>
          </a:r>
          <a:endParaRPr lang="en-US" sz="600" kern="1200" dirty="0"/>
        </a:p>
      </dsp:txBody>
      <dsp:txXfrm>
        <a:off x="7349371" y="2424509"/>
        <a:ext cx="586655" cy="366520"/>
      </dsp:txXfrm>
    </dsp:sp>
    <dsp:sp modelId="{1ED3DC66-A403-4882-B273-73FBEC50555C}">
      <dsp:nvSpPr>
        <dsp:cNvPr id="0" name=""/>
        <dsp:cNvSpPr/>
      </dsp:nvSpPr>
      <dsp:spPr>
        <a:xfrm>
          <a:off x="7349371" y="2896949"/>
          <a:ext cx="562051" cy="3665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Internet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Language Reference Book</a:t>
          </a:r>
          <a:endParaRPr lang="en-US" sz="600" kern="1200" dirty="0"/>
        </a:p>
      </dsp:txBody>
      <dsp:txXfrm>
        <a:off x="7349371" y="2896949"/>
        <a:ext cx="562051" cy="366520"/>
      </dsp:txXfrm>
    </dsp:sp>
    <dsp:sp modelId="{031E1716-E8D2-4646-8E67-AA5E4DDE327F}">
      <dsp:nvSpPr>
        <dsp:cNvPr id="0" name=""/>
        <dsp:cNvSpPr/>
      </dsp:nvSpPr>
      <dsp:spPr>
        <a:xfrm>
          <a:off x="7349371" y="3369390"/>
          <a:ext cx="562051" cy="3665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Data /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Metadata curation</a:t>
          </a:r>
          <a:endParaRPr lang="en-US" sz="600" kern="1200"/>
        </a:p>
      </dsp:txBody>
      <dsp:txXfrm>
        <a:off x="7349371" y="3369390"/>
        <a:ext cx="562051" cy="366520"/>
      </dsp:txXfrm>
    </dsp:sp>
    <dsp:sp modelId="{D133E2E4-89D0-41F3-90CD-F566CC722C79}">
      <dsp:nvSpPr>
        <dsp:cNvPr id="0" name=""/>
        <dsp:cNvSpPr/>
      </dsp:nvSpPr>
      <dsp:spPr>
        <a:xfrm>
          <a:off x="7349371" y="3841831"/>
          <a:ext cx="570252" cy="3665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RIDICS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Data &amp; Services</a:t>
          </a:r>
        </a:p>
      </dsp:txBody>
      <dsp:txXfrm>
        <a:off x="7349371" y="3841831"/>
        <a:ext cx="570252" cy="366520"/>
      </dsp:txXfrm>
    </dsp:sp>
    <dsp:sp modelId="{74DE2F9E-6A55-4E26-8BC4-C128B45E58ED}">
      <dsp:nvSpPr>
        <dsp:cNvPr id="0" name=""/>
        <dsp:cNvSpPr/>
      </dsp:nvSpPr>
      <dsp:spPr>
        <a:xfrm>
          <a:off x="7961934" y="1894016"/>
          <a:ext cx="598972" cy="4311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Library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AVCR</a:t>
          </a:r>
          <a:endParaRPr lang="en-US" sz="800" kern="1200" baseline="0" dirty="0"/>
        </a:p>
      </dsp:txBody>
      <dsp:txXfrm>
        <a:off x="7982980" y="1915062"/>
        <a:ext cx="556880" cy="389042"/>
      </dsp:txXfrm>
    </dsp:sp>
    <dsp:sp modelId="{7DC42719-9F37-476E-9757-89AD8AB1694A}">
      <dsp:nvSpPr>
        <dsp:cNvPr id="0" name=""/>
        <dsp:cNvSpPr/>
      </dsp:nvSpPr>
      <dsp:spPr>
        <a:xfrm>
          <a:off x="8089081" y="2402366"/>
          <a:ext cx="561340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Coordination within MEMORI</a:t>
          </a:r>
          <a:endParaRPr lang="en-US" sz="800" kern="1200" dirty="0"/>
        </a:p>
      </dsp:txBody>
      <dsp:txXfrm>
        <a:off x="8089081" y="2402366"/>
        <a:ext cx="561340" cy="405517"/>
      </dsp:txXfrm>
    </dsp:sp>
    <dsp:sp modelId="{F864BD25-9565-4A4E-9415-B89CBF01264B}">
      <dsp:nvSpPr>
        <dsp:cNvPr id="0" name=""/>
        <dsp:cNvSpPr/>
      </dsp:nvSpPr>
      <dsp:spPr>
        <a:xfrm>
          <a:off x="8094049" y="2893300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Data / metadata curation</a:t>
          </a:r>
          <a:endParaRPr lang="en-US" sz="800" kern="1200" baseline="0" dirty="0"/>
        </a:p>
      </dsp:txBody>
      <dsp:txXfrm>
        <a:off x="8094049" y="2893300"/>
        <a:ext cx="560472" cy="405517"/>
      </dsp:txXfrm>
    </dsp:sp>
    <dsp:sp modelId="{CAB3869D-5860-404A-849E-58702F8F834D}">
      <dsp:nvSpPr>
        <dsp:cNvPr id="0" name=""/>
        <dsp:cNvSpPr/>
      </dsp:nvSpPr>
      <dsp:spPr>
        <a:xfrm>
          <a:off x="8089949" y="3391616"/>
          <a:ext cx="560472" cy="4055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Access team</a:t>
          </a:r>
          <a:endParaRPr lang="en-US" sz="800" kern="1200" baseline="0" dirty="0"/>
        </a:p>
      </dsp:txBody>
      <dsp:txXfrm>
        <a:off x="8089949" y="3391616"/>
        <a:ext cx="560472" cy="405517"/>
      </dsp:txXfrm>
    </dsp:sp>
    <dsp:sp modelId="{B2821D6D-B441-41FC-BF1C-4F9E054503D0}">
      <dsp:nvSpPr>
        <dsp:cNvPr id="0" name=""/>
        <dsp:cNvSpPr/>
      </dsp:nvSpPr>
      <dsp:spPr>
        <a:xfrm>
          <a:off x="8089949" y="3883372"/>
          <a:ext cx="560472" cy="442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AVCR Library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baseline="0" dirty="0" smtClean="0"/>
            <a:t>IT support team</a:t>
          </a:r>
          <a:endParaRPr lang="en-US" sz="800" kern="1200" baseline="0" dirty="0"/>
        </a:p>
      </dsp:txBody>
      <dsp:txXfrm>
        <a:off x="8089949" y="3883372"/>
        <a:ext cx="560472" cy="442639"/>
      </dsp:txXfrm>
    </dsp:sp>
    <dsp:sp modelId="{F155A66B-1629-4DCB-8651-299B9D0FD850}">
      <dsp:nvSpPr>
        <dsp:cNvPr id="0" name=""/>
        <dsp:cNvSpPr/>
      </dsp:nvSpPr>
      <dsp:spPr>
        <a:xfrm>
          <a:off x="2646805" y="814309"/>
          <a:ext cx="887321" cy="433381"/>
        </a:xfrm>
        <a:prstGeom prst="roundRect">
          <a:avLst/>
        </a:prstGeom>
        <a:gradFill rotWithShape="0">
          <a:gsLst>
            <a:gs pos="0">
              <a:schemeClr val="accent2">
                <a:lumMod val="50000"/>
              </a:schemeClr>
            </a:gs>
            <a:gs pos="80000">
              <a:schemeClr val="accent6">
                <a:lumMod val="75000"/>
              </a:schemeClr>
            </a:gs>
            <a:gs pos="100000">
              <a:schemeClr val="accent2">
                <a:lumMod val="7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Management Board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(1 Rep. each partner)</a:t>
          </a:r>
          <a:endParaRPr lang="en-US" sz="600" kern="1200" dirty="0"/>
        </a:p>
      </dsp:txBody>
      <dsp:txXfrm>
        <a:off x="2667961" y="835465"/>
        <a:ext cx="845009" cy="391069"/>
      </dsp:txXfrm>
    </dsp:sp>
    <dsp:sp modelId="{42E9A353-4451-4C8B-8037-F68CD5A9EFFA}">
      <dsp:nvSpPr>
        <dsp:cNvPr id="0" name=""/>
        <dsp:cNvSpPr/>
      </dsp:nvSpPr>
      <dsp:spPr>
        <a:xfrm>
          <a:off x="5229719" y="851461"/>
          <a:ext cx="753100" cy="433358"/>
        </a:xfrm>
        <a:prstGeom prst="roundRect">
          <a:avLst/>
        </a:prstGeom>
        <a:gradFill rotWithShape="0">
          <a:gsLst>
            <a:gs pos="0">
              <a:srgbClr val="760000"/>
            </a:gs>
            <a:gs pos="80000">
              <a:srgbClr val="C00000"/>
            </a:gs>
            <a:gs pos="100000">
              <a:srgbClr val="C00000">
                <a:lumMod val="53000"/>
                <a:alpha val="56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International Advisory Board</a:t>
          </a:r>
          <a:endParaRPr lang="en-US" sz="800" kern="1200" dirty="0"/>
        </a:p>
      </dsp:txBody>
      <dsp:txXfrm>
        <a:off x="5250874" y="872616"/>
        <a:ext cx="710790" cy="391048"/>
      </dsp:txXfrm>
    </dsp:sp>
    <dsp:sp modelId="{FC31CD0E-A652-41EF-8C90-E17207E803E9}">
      <dsp:nvSpPr>
        <dsp:cNvPr id="0" name=""/>
        <dsp:cNvSpPr/>
      </dsp:nvSpPr>
      <dsp:spPr>
        <a:xfrm>
          <a:off x="439837" y="1337856"/>
          <a:ext cx="818014" cy="392536"/>
        </a:xfrm>
        <a:prstGeom prst="roundRect">
          <a:avLst/>
        </a:prstGeom>
        <a:gradFill rotWithShape="0">
          <a:gsLst>
            <a:gs pos="0">
              <a:schemeClr val="tx2">
                <a:lumMod val="50000"/>
              </a:schemeClr>
            </a:gs>
            <a:gs pos="80000">
              <a:schemeClr val="tx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GA Expert / National coordinators</a:t>
          </a:r>
          <a:endParaRPr lang="en-US" sz="800" kern="1200" dirty="0"/>
        </a:p>
      </dsp:txBody>
      <dsp:txXfrm>
        <a:off x="458999" y="1357018"/>
        <a:ext cx="779690" cy="354212"/>
      </dsp:txXfrm>
    </dsp:sp>
    <dsp:sp modelId="{297B79F5-35C1-47FC-B0D0-17E7E0BF5BF2}">
      <dsp:nvSpPr>
        <dsp:cNvPr id="0" name=""/>
        <dsp:cNvSpPr/>
      </dsp:nvSpPr>
      <dsp:spPr>
        <a:xfrm>
          <a:off x="1405232" y="1231472"/>
          <a:ext cx="1030601" cy="387525"/>
        </a:xfrm>
        <a:prstGeom prst="roundRect">
          <a:avLst/>
        </a:prstGeom>
        <a:gradFill rotWithShape="0">
          <a:gsLst>
            <a:gs pos="0">
              <a:schemeClr val="tx2">
                <a:lumMod val="50000"/>
              </a:schemeClr>
            </a:gs>
            <a:gs pos="80000">
              <a:schemeClr val="tx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CLARIN, DARIAH ERICs’ Committee and WG member(s)</a:t>
          </a:r>
          <a:endParaRPr lang="en-US" sz="800" kern="1200" dirty="0"/>
        </a:p>
      </dsp:txBody>
      <dsp:txXfrm>
        <a:off x="1424149" y="1250389"/>
        <a:ext cx="992767" cy="349691"/>
      </dsp:txXfrm>
    </dsp:sp>
    <dsp:sp modelId="{8706384F-A678-4C65-9B53-2C3D4E4811D0}">
      <dsp:nvSpPr>
        <dsp:cNvPr id="0" name=""/>
        <dsp:cNvSpPr/>
      </dsp:nvSpPr>
      <dsp:spPr>
        <a:xfrm>
          <a:off x="482127" y="170893"/>
          <a:ext cx="1554334" cy="452530"/>
        </a:xfrm>
        <a:prstGeom prst="rect">
          <a:avLst/>
        </a:prstGeom>
        <a:gradFill rotWithShape="0">
          <a:gsLst>
            <a:gs pos="0">
              <a:schemeClr val="tx2">
                <a:lumMod val="50000"/>
              </a:schemeClr>
            </a:gs>
            <a:gs pos="80000">
              <a:schemeClr val="tx2">
                <a:lumMod val="50000"/>
              </a:schemeClr>
            </a:gs>
            <a:gs pos="100000">
              <a:schemeClr val="tx2">
                <a:lumMod val="7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CLARIN ERIC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&amp; DARIAH ERIC</a:t>
          </a:r>
          <a:endParaRPr lang="en-US" sz="900" kern="1200" dirty="0"/>
        </a:p>
      </dsp:txBody>
      <dsp:txXfrm>
        <a:off x="482127" y="170893"/>
        <a:ext cx="1554334" cy="452530"/>
      </dsp:txXfrm>
    </dsp:sp>
    <dsp:sp modelId="{39D2FCAE-0855-4765-B56F-66C766A872F9}">
      <dsp:nvSpPr>
        <dsp:cNvPr id="0" name=""/>
        <dsp:cNvSpPr/>
      </dsp:nvSpPr>
      <dsp:spPr>
        <a:xfrm>
          <a:off x="7049133" y="1404860"/>
          <a:ext cx="1205676" cy="325532"/>
        </a:xfrm>
        <a:prstGeom prst="roundRect">
          <a:avLst/>
        </a:prstGeom>
        <a:gradFill rotWithShape="0">
          <a:gsLst>
            <a:gs pos="0">
              <a:schemeClr val="accent3">
                <a:lumMod val="50000"/>
              </a:schemeClr>
            </a:gs>
            <a:gs pos="80000">
              <a:schemeClr val="accent3">
                <a:lumMod val="50000"/>
              </a:schemeClr>
            </a:gs>
            <a:gs pos="100000">
              <a:schemeClr val="accent3">
                <a:lumMod val="7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User Group</a:t>
          </a:r>
          <a:endParaRPr lang="en-US" sz="800" kern="1200" dirty="0"/>
        </a:p>
      </dsp:txBody>
      <dsp:txXfrm>
        <a:off x="7065024" y="1420751"/>
        <a:ext cx="1173894" cy="293750"/>
      </dsp:txXfrm>
    </dsp:sp>
    <dsp:sp modelId="{0A08B3D9-B056-4607-B05B-3AEA7EAF164A}">
      <dsp:nvSpPr>
        <dsp:cNvPr id="0" name=""/>
        <dsp:cNvSpPr/>
      </dsp:nvSpPr>
      <dsp:spPr>
        <a:xfrm>
          <a:off x="3616343" y="127118"/>
          <a:ext cx="1613745" cy="340812"/>
        </a:xfrm>
        <a:prstGeom prst="rect">
          <a:avLst/>
        </a:prstGeom>
        <a:gradFill rotWithShape="0">
          <a:gsLst>
            <a:gs pos="0">
              <a:schemeClr val="tx1">
                <a:lumMod val="75000"/>
                <a:lumOff val="25000"/>
              </a:schemeClr>
            </a:gs>
            <a:gs pos="80000">
              <a:schemeClr val="tx1">
                <a:lumMod val="75000"/>
                <a:lumOff val="2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Charles University (CU)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Coordinating hosting institution</a:t>
          </a:r>
        </a:p>
      </dsp:txBody>
      <dsp:txXfrm>
        <a:off x="3616343" y="127118"/>
        <a:ext cx="1613745" cy="340812"/>
      </dsp:txXfrm>
    </dsp:sp>
    <dsp:sp modelId="{DEB03191-1C3E-427A-894D-004D007AB9C1}">
      <dsp:nvSpPr>
        <dsp:cNvPr id="0" name=""/>
        <dsp:cNvSpPr/>
      </dsp:nvSpPr>
      <dsp:spPr>
        <a:xfrm>
          <a:off x="6900613" y="127118"/>
          <a:ext cx="1422303" cy="430748"/>
        </a:xfrm>
        <a:prstGeom prst="flowChartProcess">
          <a:avLst/>
        </a:prstGeom>
        <a:pattFill prst="horzBrick">
          <a:fgClr>
            <a:schemeClr val="accent2">
              <a:lumMod val="60000"/>
              <a:lumOff val="40000"/>
            </a:schemeClr>
          </a:fgClr>
          <a:bgClr>
            <a:schemeClr val="accent2">
              <a:lumMod val="50000"/>
            </a:schemeClr>
          </a:bgClr>
        </a:patt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freezing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MEYS - Funding / Evaluation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GA Representatives to DARIAH and CLARIN ERICs</a:t>
          </a:r>
          <a:endParaRPr lang="en-US" sz="800" kern="1200" dirty="0"/>
        </a:p>
      </dsp:txBody>
      <dsp:txXfrm>
        <a:off x="6900613" y="127118"/>
        <a:ext cx="1422303" cy="430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F270F-7CD0-4B9F-927A-592AAF6A832F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38F65-6DE2-4624-9A8D-5B3C07BF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97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38F65-6DE2-4624-9A8D-5B3C07BFB2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36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38F65-6DE2-4624-9A8D-5B3C07BFB2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01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362" y="191226"/>
            <a:ext cx="1813476" cy="10470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565" y="280988"/>
            <a:ext cx="1968712" cy="1136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565" y="280988"/>
            <a:ext cx="1968712" cy="1136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565" y="280988"/>
            <a:ext cx="1968712" cy="1136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378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136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60648"/>
            <a:ext cx="2071032" cy="7155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1" r:id="rId5"/>
    <p:sldLayoutId id="2147483660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lariah.lindat.c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1313334"/>
            <a:ext cx="8496944" cy="2331690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/>
              <a:t>LINDAT/CLARIAH</a:t>
            </a:r>
            <a:r>
              <a:rPr lang="en-US" sz="4000" b="1" dirty="0" smtClean="0"/>
              <a:t>-CZ</a:t>
            </a:r>
            <a:br>
              <a:rPr lang="en-US" sz="4000" b="1" dirty="0" smtClean="0"/>
            </a:br>
            <a:r>
              <a:rPr lang="cs-CZ" sz="600" b="1" dirty="0" smtClean="0"/>
              <a:t/>
            </a:r>
            <a:br>
              <a:rPr lang="cs-CZ" sz="600" b="1" dirty="0" smtClean="0"/>
            </a:br>
            <a:r>
              <a:rPr lang="en-US" sz="3600" b="1" dirty="0" smtClean="0"/>
              <a:t>Digital Research Infrastructure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en-US" sz="3600" b="1" dirty="0" smtClean="0"/>
              <a:t>for Language Technologies, Arts and Humanities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2700" dirty="0" smtClean="0"/>
              <a:t>Czech node of the CLARIN ERIC and DARIAH ERIC</a:t>
            </a:r>
            <a:r>
              <a:rPr lang="cs-CZ" sz="2700" dirty="0" smtClean="0"/>
              <a:t> </a:t>
            </a:r>
            <a:r>
              <a:rPr lang="cs-CZ" sz="2700" dirty="0" err="1" smtClean="0"/>
              <a:t>networks</a:t>
            </a:r>
            <a:endParaRPr lang="en-US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7504" y="4174247"/>
            <a:ext cx="8928992" cy="2502882"/>
          </a:xfrm>
        </p:spPr>
        <p:txBody>
          <a:bodyPr>
            <a:normAutofit/>
          </a:bodyPr>
          <a:lstStyle/>
          <a:p>
            <a:r>
              <a:rPr lang="cs-CZ" sz="1600" dirty="0" smtClean="0"/>
              <a:t>Jan Hajič</a:t>
            </a:r>
          </a:p>
          <a:p>
            <a:r>
              <a:rPr lang="cs-CZ" sz="1600" dirty="0" smtClean="0"/>
              <a:t>https://ufal.mff.cuni.cz/jan-hajic</a:t>
            </a:r>
            <a:endParaRPr lang="cs-CZ" sz="1600" dirty="0"/>
          </a:p>
          <a:p>
            <a:r>
              <a:rPr lang="en-US" sz="1600" dirty="0" smtClean="0"/>
              <a:t>Charles University, Prague</a:t>
            </a:r>
          </a:p>
          <a:p>
            <a:r>
              <a:rPr lang="en-US" sz="1600" dirty="0" smtClean="0"/>
              <a:t>Faculty of Mathematics and Physics</a:t>
            </a:r>
          </a:p>
          <a:p>
            <a:r>
              <a:rPr lang="en-US" sz="1600" dirty="0" smtClean="0"/>
              <a:t>Computer Science School</a:t>
            </a:r>
          </a:p>
          <a:p>
            <a:r>
              <a:rPr lang="en-US" sz="1600" dirty="0" smtClean="0"/>
              <a:t>Institute of Formal and Applied Linguistics</a:t>
            </a:r>
          </a:p>
          <a:p>
            <a:r>
              <a:rPr lang="en-US" sz="1600" dirty="0" err="1" smtClean="0"/>
              <a:t>Malostransk</a:t>
            </a:r>
            <a:r>
              <a:rPr lang="cs-CZ" sz="1600" dirty="0" smtClean="0"/>
              <a:t>é nám. 25, 118 00 Prague 1</a:t>
            </a:r>
          </a:p>
          <a:p>
            <a:r>
              <a:rPr lang="en-US" sz="1600" dirty="0" smtClean="0"/>
              <a:t>Czech Republic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186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918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Services:</a:t>
            </a:r>
            <a:br>
              <a:rPr lang="en-US" dirty="0" smtClean="0"/>
            </a:br>
            <a:r>
              <a:rPr lang="en-US" dirty="0" smtClean="0"/>
              <a:t>Language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10</a:t>
            </a:fld>
            <a:endParaRPr lang="cs-CZ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0" y="1600200"/>
            <a:ext cx="7752839" cy="4525963"/>
          </a:xfrm>
        </p:spPr>
      </p:pic>
      <p:sp>
        <p:nvSpPr>
          <p:cNvPr id="9" name="Oval 8"/>
          <p:cNvSpPr/>
          <p:nvPr/>
        </p:nvSpPr>
        <p:spPr>
          <a:xfrm>
            <a:off x="743578" y="1884066"/>
            <a:ext cx="3818374" cy="4923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1155938" y="1213451"/>
            <a:ext cx="1285336" cy="3030747"/>
          </a:xfrm>
          <a:prstGeom prst="arc">
            <a:avLst>
              <a:gd name="adj1" fmla="val 19783305"/>
              <a:gd name="adj2" fmla="val 4466111"/>
            </a:avLst>
          </a:prstGeom>
          <a:ln w="190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40" y="96974"/>
            <a:ext cx="6776720" cy="1143000"/>
          </a:xfrm>
        </p:spPr>
        <p:txBody>
          <a:bodyPr/>
          <a:lstStyle/>
          <a:p>
            <a:r>
              <a:rPr lang="en-US" sz="3200" b="1" dirty="0" smtClean="0"/>
              <a:t>LINDAT/CLARIAH-CZ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Management Structure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37963" y="6279500"/>
            <a:ext cx="2763837" cy="476250"/>
          </a:xfrm>
        </p:spPr>
        <p:txBody>
          <a:bodyPr/>
          <a:lstStyle/>
          <a:p>
            <a:fld id="{AC57A5DF-1266-40EA-9282-1E66B9DE06C0}" type="slidenum">
              <a:rPr lang="cs-CZ" smtClean="0"/>
              <a:t>11</a:t>
            </a:fld>
            <a:endParaRPr lang="cs-CZ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3100" y="1483080"/>
            <a:ext cx="8229600" cy="4284663"/>
          </a:xfrm>
        </p:spPr>
        <p:txBody>
          <a:bodyPr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356426" y="1583655"/>
            <a:ext cx="4860357" cy="0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800736298"/>
              </p:ext>
            </p:extLst>
          </p:nvPr>
        </p:nvGraphicFramePr>
        <p:xfrm>
          <a:off x="318310" y="1317360"/>
          <a:ext cx="10802318" cy="4877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H="1">
            <a:off x="5539707" y="1698870"/>
            <a:ext cx="1683772" cy="0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927381" y="1814085"/>
            <a:ext cx="2304300" cy="378655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88420" y="1826385"/>
            <a:ext cx="0" cy="345645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84865" y="1929300"/>
            <a:ext cx="0" cy="772318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prstDash val="sys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26600" y="1970300"/>
            <a:ext cx="0" cy="618698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prstDash val="sys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642400" y="2889425"/>
            <a:ext cx="2728077" cy="0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prstDash val="sys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0100" y="6385050"/>
            <a:ext cx="2895600" cy="365125"/>
          </a:xfrm>
        </p:spPr>
        <p:txBody>
          <a:bodyPr/>
          <a:lstStyle/>
          <a:p>
            <a:r>
              <a:rPr lang="cs-CZ" smtClean="0"/>
              <a:t>LINDAT/CLARIAH-CZ</a:t>
            </a:r>
            <a:endParaRPr lang="cs-CZ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3100" y="6385050"/>
            <a:ext cx="2133600" cy="365125"/>
          </a:xfrm>
        </p:spPr>
        <p:txBody>
          <a:bodyPr/>
          <a:lstStyle/>
          <a:p>
            <a:r>
              <a:rPr lang="en-US" smtClean="0"/>
              <a:t>4th DNVI, November 19, 2019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349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646040"/>
            <a:ext cx="63470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4437112"/>
            <a:ext cx="8640960" cy="16890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cs-CZ" dirty="0" smtClean="0">
                <a:hlinkClick r:id="rId3"/>
              </a:rPr>
              <a:t>clariah.lindat.cz</a:t>
            </a:r>
            <a:r>
              <a:rPr lang="cs-CZ" dirty="0" smtClean="0"/>
              <a:t> 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56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LINDAT/CL</a:t>
            </a:r>
            <a:r>
              <a:rPr lang="cs-CZ" dirty="0" smtClean="0"/>
              <a:t>ARIAH-CZ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Language Technology</a:t>
            </a:r>
          </a:p>
          <a:p>
            <a:pPr lvl="1"/>
            <a:r>
              <a:rPr lang="en-US" dirty="0" smtClean="0"/>
              <a:t>Language Resources (open repository)</a:t>
            </a:r>
          </a:p>
          <a:p>
            <a:pPr lvl="1"/>
            <a:r>
              <a:rPr lang="en-US" dirty="0" smtClean="0"/>
              <a:t>Natural Language Processing tools and services</a:t>
            </a:r>
          </a:p>
          <a:p>
            <a:r>
              <a:rPr lang="en-US" dirty="0" smtClean="0"/>
              <a:t>“Digital humanities”</a:t>
            </a:r>
          </a:p>
          <a:p>
            <a:pPr lvl="1"/>
            <a:r>
              <a:rPr lang="en-US" dirty="0" smtClean="0"/>
              <a:t>Enable &amp; support digitally-enabled research</a:t>
            </a:r>
          </a:p>
          <a:p>
            <a:r>
              <a:rPr lang="en-US" dirty="0" smtClean="0"/>
              <a:t>Users</a:t>
            </a:r>
          </a:p>
          <a:p>
            <a:pPr lvl="1"/>
            <a:r>
              <a:rPr lang="en-US" dirty="0" smtClean="0"/>
              <a:t>Researchers in Language Technology Arts and Humanities</a:t>
            </a:r>
          </a:p>
          <a:p>
            <a:pPr lvl="1"/>
            <a:r>
              <a:rPr lang="en-US" dirty="0" smtClean="0"/>
              <a:t>General public („</a:t>
            </a:r>
            <a:r>
              <a:rPr lang="en-US" dirty="0" err="1" smtClean="0"/>
              <a:t>Internetová</a:t>
            </a:r>
            <a:r>
              <a:rPr lang="en-US" dirty="0" smtClean="0"/>
              <a:t> </a:t>
            </a:r>
            <a:r>
              <a:rPr lang="en-US" dirty="0" err="1" smtClean="0"/>
              <a:t>jazyková</a:t>
            </a:r>
            <a:r>
              <a:rPr lang="en-US" dirty="0" smtClean="0"/>
              <a:t> </a:t>
            </a:r>
            <a:r>
              <a:rPr lang="en-US" dirty="0" err="1" smtClean="0"/>
              <a:t>příručka</a:t>
            </a:r>
            <a:r>
              <a:rPr lang="en-US" dirty="0" smtClean="0"/>
              <a:t>“ at ICL AS CR)</a:t>
            </a:r>
            <a:endParaRPr lang="en-US" dirty="0" smtClean="0"/>
          </a:p>
          <a:p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Repository (resources), Services, (Software) Tools, Applications</a:t>
            </a:r>
          </a:p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LINDAT/CLARIAH-CZ, joining CLARIN and DARIAH in CZ</a:t>
            </a:r>
          </a:p>
          <a:p>
            <a:pPr lvl="2"/>
            <a:r>
              <a:rPr lang="en-US" dirty="0" smtClean="0"/>
              <a:t>Started Jan. 1, 2019 in parallel with LINDAT/CLARIN</a:t>
            </a:r>
            <a:endParaRPr lang="en-US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173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Goals for 20</a:t>
            </a:r>
            <a:r>
              <a:rPr lang="cs-CZ" dirty="0" smtClean="0"/>
              <a:t>1</a:t>
            </a:r>
            <a:r>
              <a:rPr lang="en-US" dirty="0" smtClean="0"/>
              <a:t>9-2022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600200"/>
            <a:ext cx="8611437" cy="4525963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900"/>
              </a:spcBef>
            </a:pPr>
            <a:r>
              <a:rPr lang="en-US" dirty="0" smtClean="0"/>
              <a:t>Continue CLARIN ERIC participation, become stable part of DARIAH ERIC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Membership of Czech Republic in DARIAH ERIC – </a:t>
            </a:r>
            <a:r>
              <a:rPr lang="en-US" i="1" dirty="0" smtClean="0"/>
              <a:t>approved Nov. 7, 2019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Integrated with LINDAT/CLARIN by Jan. 1, 2020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Operational and fully connected by Jan. 1, 2021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Construction phase (2019-2020), following preparations (2017-8)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Collect data, assess quality, completeness, licensing, determine main repository(</a:t>
            </a:r>
            <a:r>
              <a:rPr lang="en-US" dirty="0" err="1" smtClean="0"/>
              <a:t>ies</a:t>
            </a:r>
            <a:r>
              <a:rPr lang="en-US" dirty="0" smtClean="0"/>
              <a:t>)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Prioritize, convert data / metadata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Operational phase (2021-)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Repositories running and connected to DARIAH and CLARIN central hub(s)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Services</a:t>
            </a:r>
          </a:p>
          <a:p>
            <a:pPr lvl="2">
              <a:spcBef>
                <a:spcPts val="900"/>
              </a:spcBef>
            </a:pPr>
            <a:r>
              <a:rPr lang="en-US" dirty="0" smtClean="0"/>
              <a:t>integrated language services, new services: search in multimodal data, statistics, visualization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Continued operation for the CLARIN part, integration to EOSC (SSHOC project)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879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Timeline of LINDAT/CLARIAH-CZ</a:t>
            </a:r>
            <a:br>
              <a:rPr lang="en-US" sz="3600" dirty="0" smtClean="0"/>
            </a:br>
            <a:r>
              <a:rPr lang="en-US" sz="3600" dirty="0" smtClean="0"/>
              <a:t>w/relation to LINDAT/CLARIN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4</a:t>
            </a:fld>
            <a:endParaRPr lang="cs-CZ"/>
          </a:p>
        </p:txBody>
      </p:sp>
      <p:sp>
        <p:nvSpPr>
          <p:cNvPr id="11" name="TextBox 10"/>
          <p:cNvSpPr txBox="1"/>
          <p:nvPr/>
        </p:nvSpPr>
        <p:spPr>
          <a:xfrm>
            <a:off x="1835696" y="4869160"/>
            <a:ext cx="5705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LINDAT/CLARIN est. 2010, operational since Jan. 1, 2014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CLARIN ERIC est. 2012 (Utrecht, NL)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DARIAH ERIC est. 2014 (Paris, FR)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40" y="2132856"/>
            <a:ext cx="8229600" cy="2377729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6776970" y="1916832"/>
            <a:ext cx="202373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51555" y="1979548"/>
            <a:ext cx="2049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LINDAT/CLARIAH-CZ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774428" y="1700808"/>
            <a:ext cx="0" cy="216024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47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Charles University, Prague</a:t>
            </a:r>
          </a:p>
          <a:p>
            <a:pPr lvl="1"/>
            <a:r>
              <a:rPr lang="en-US" dirty="0" smtClean="0"/>
              <a:t>Faculty of Mathematics and Physics (CS School)</a:t>
            </a:r>
          </a:p>
          <a:p>
            <a:pPr lvl="1"/>
            <a:r>
              <a:rPr lang="en-US" dirty="0" smtClean="0"/>
              <a:t>Faculty of Arts (multiple departments)</a:t>
            </a:r>
          </a:p>
          <a:p>
            <a:r>
              <a:rPr lang="en-US" dirty="0" smtClean="0"/>
              <a:t>Univ. of West Bohemia, Pilsen (Applied Sciences)</a:t>
            </a:r>
          </a:p>
          <a:p>
            <a:r>
              <a:rPr lang="en-US" dirty="0" smtClean="0"/>
              <a:t>Masaryk University, Brno</a:t>
            </a:r>
          </a:p>
          <a:p>
            <a:pPr lvl="1"/>
            <a:r>
              <a:rPr lang="en-US" dirty="0" smtClean="0"/>
              <a:t>Faculty of Informatics, Faculty of Arts (multiple departments)</a:t>
            </a:r>
          </a:p>
          <a:p>
            <a:r>
              <a:rPr lang="en-US" dirty="0" smtClean="0"/>
              <a:t>Academy of Sciences of the Czech Republic</a:t>
            </a:r>
          </a:p>
          <a:p>
            <a:pPr lvl="1"/>
            <a:r>
              <a:rPr lang="en-US" dirty="0" smtClean="0"/>
              <a:t>Library of the Academy of Sciences</a:t>
            </a:r>
          </a:p>
          <a:p>
            <a:pPr lvl="1"/>
            <a:r>
              <a:rPr lang="en-US" dirty="0" smtClean="0"/>
              <a:t>Institute of the Czech Language</a:t>
            </a:r>
          </a:p>
          <a:p>
            <a:pPr lvl="1"/>
            <a:r>
              <a:rPr lang="en-US" dirty="0" smtClean="0"/>
              <a:t>Institute of Philosophy</a:t>
            </a:r>
          </a:p>
          <a:p>
            <a:pPr lvl="1"/>
            <a:r>
              <a:rPr lang="en-US" dirty="0" smtClean="0"/>
              <a:t>Institute of History</a:t>
            </a:r>
          </a:p>
          <a:p>
            <a:r>
              <a:rPr lang="en-US" dirty="0" smtClean="0"/>
              <a:t>National Library, Prague</a:t>
            </a:r>
          </a:p>
          <a:p>
            <a:r>
              <a:rPr lang="en-US" dirty="0" smtClean="0"/>
              <a:t>Moravian Library, Brno</a:t>
            </a:r>
          </a:p>
          <a:p>
            <a:r>
              <a:rPr lang="en-US" dirty="0" smtClean="0"/>
              <a:t>National Film Archive, Prague</a:t>
            </a:r>
          </a:p>
          <a:p>
            <a:r>
              <a:rPr lang="en-US" dirty="0" smtClean="0"/>
              <a:t>National Gallery, Prague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2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11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Linguistics, computational </a:t>
            </a:r>
            <a:r>
              <a:rPr lang="en-US" dirty="0"/>
              <a:t>linguistics</a:t>
            </a:r>
          </a:p>
          <a:p>
            <a:r>
              <a:rPr lang="en-US" dirty="0"/>
              <a:t>History, historical </a:t>
            </a:r>
            <a:r>
              <a:rPr lang="en-US" dirty="0" smtClean="0"/>
              <a:t>bibliography </a:t>
            </a:r>
            <a:endParaRPr lang="en-US" dirty="0"/>
          </a:p>
          <a:p>
            <a:r>
              <a:rPr lang="en-US" dirty="0"/>
              <a:t>Study of culture</a:t>
            </a:r>
          </a:p>
          <a:p>
            <a:r>
              <a:rPr lang="en-US" dirty="0"/>
              <a:t>History of art</a:t>
            </a:r>
          </a:p>
          <a:p>
            <a:r>
              <a:rPr lang="en-US" dirty="0"/>
              <a:t>Philosophy</a:t>
            </a:r>
          </a:p>
          <a:p>
            <a:r>
              <a:rPr lang="en-US" dirty="0"/>
              <a:t>Film and film history including new audiovisual media </a:t>
            </a:r>
          </a:p>
          <a:p>
            <a:r>
              <a:rPr lang="en-US" dirty="0"/>
              <a:t>Visual arts</a:t>
            </a:r>
          </a:p>
          <a:p>
            <a:r>
              <a:rPr lang="en-US" dirty="0"/>
              <a:t>Musicology and history of music</a:t>
            </a:r>
          </a:p>
          <a:p>
            <a:r>
              <a:rPr lang="en-US" dirty="0"/>
              <a:t>Ethnology</a:t>
            </a:r>
          </a:p>
          <a:p>
            <a:r>
              <a:rPr lang="en-US" dirty="0" smtClean="0"/>
              <a:t>Archeology/</a:t>
            </a:r>
            <a:r>
              <a:rPr lang="en-US" dirty="0"/>
              <a:t>E</a:t>
            </a:r>
            <a:r>
              <a:rPr lang="en-US" dirty="0" smtClean="0"/>
              <a:t>gyptology</a:t>
            </a:r>
            <a:endParaRPr lang="en-US" dirty="0"/>
          </a:p>
          <a:p>
            <a:r>
              <a:rPr lang="en-US" dirty="0"/>
              <a:t>… and interdisciplinary areas of the </a:t>
            </a:r>
            <a:r>
              <a:rPr lang="en-US" dirty="0" smtClean="0"/>
              <a:t>above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21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Workplan</a:t>
            </a:r>
            <a:r>
              <a:rPr lang="en-US" dirty="0" smtClean="0"/>
              <a:t> scheme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83" y="1600200"/>
            <a:ext cx="7970233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7</a:t>
            </a:fld>
            <a:endParaRPr lang="cs-CZ"/>
          </a:p>
        </p:txBody>
      </p:sp>
      <p:sp>
        <p:nvSpPr>
          <p:cNvPr id="8" name="TextBox 7"/>
          <p:cNvSpPr txBox="1"/>
          <p:nvPr/>
        </p:nvSpPr>
        <p:spPr>
          <a:xfrm rot="19002110">
            <a:off x="383923" y="4107278"/>
            <a:ext cx="1184620" cy="646331"/>
          </a:xfrm>
          <a:prstGeom prst="rect">
            <a:avLst/>
          </a:prstGeom>
          <a:solidFill>
            <a:schemeClr val="accent6">
              <a:lumMod val="75000"/>
              <a:alpha val="80000"/>
            </a:schemeClr>
          </a:solidFill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Digtized</a:t>
            </a:r>
            <a:endParaRPr lang="en-US" dirty="0" smtClean="0"/>
          </a:p>
          <a:p>
            <a:r>
              <a:rPr lang="en-US" dirty="0" smtClean="0"/>
              <a:t>collections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9002110">
            <a:off x="1613093" y="4120617"/>
            <a:ext cx="1300036" cy="646331"/>
          </a:xfrm>
          <a:prstGeom prst="rect">
            <a:avLst/>
          </a:prstGeom>
          <a:solidFill>
            <a:schemeClr val="accent6">
              <a:lumMod val="75000"/>
              <a:alpha val="80000"/>
            </a:schemeClr>
          </a:solidFill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Open &amp; std.</a:t>
            </a:r>
          </a:p>
          <a:p>
            <a:r>
              <a:rPr lang="en-US" dirty="0" smtClean="0"/>
              <a:t> metadata</a:t>
            </a:r>
          </a:p>
        </p:txBody>
      </p:sp>
      <p:sp>
        <p:nvSpPr>
          <p:cNvPr id="10" name="TextBox 9"/>
          <p:cNvSpPr txBox="1"/>
          <p:nvPr/>
        </p:nvSpPr>
        <p:spPr>
          <a:xfrm rot="19002110">
            <a:off x="2684495" y="4146852"/>
            <a:ext cx="1665521" cy="646331"/>
          </a:xfrm>
          <a:prstGeom prst="rect">
            <a:avLst/>
          </a:prstGeom>
          <a:solidFill>
            <a:schemeClr val="accent6">
              <a:lumMod val="75000"/>
              <a:alpha val="80000"/>
            </a:schemeClr>
          </a:solidFill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Accessible &amp; </a:t>
            </a:r>
          </a:p>
          <a:p>
            <a:r>
              <a:rPr lang="en-US" dirty="0"/>
              <a:t>s</a:t>
            </a:r>
            <a:r>
              <a:rPr lang="en-US" dirty="0" smtClean="0"/>
              <a:t>earchable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8074" y="3768120"/>
            <a:ext cx="3264805" cy="646331"/>
          </a:xfrm>
          <a:prstGeom prst="rect">
            <a:avLst/>
          </a:prstGeom>
          <a:solidFill>
            <a:schemeClr val="accent6">
              <a:lumMod val="75000"/>
              <a:alpha val="80000"/>
            </a:schemeClr>
          </a:solidFill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User services and applications:</a:t>
            </a:r>
          </a:p>
          <a:p>
            <a:r>
              <a:rPr lang="en-US" dirty="0" smtClean="0"/>
              <a:t>search, statistics, visualization, …</a:t>
            </a:r>
          </a:p>
        </p:txBody>
      </p:sp>
    </p:spTree>
    <p:extLst>
      <p:ext uri="{BB962C8B-B14F-4D97-AF65-F5344CB8AC3E}">
        <p14:creationId xmlns:p14="http://schemas.microsoft.com/office/powerpoint/2010/main" val="292108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918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Services:</a:t>
            </a:r>
            <a:br>
              <a:rPr lang="en-US" dirty="0" smtClean="0"/>
            </a:br>
            <a:r>
              <a:rPr lang="en-US" dirty="0" smtClean="0"/>
              <a:t>Machine Translation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2" y="1429377"/>
            <a:ext cx="7270699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76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918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Services:</a:t>
            </a:r>
            <a:br>
              <a:rPr lang="en-US" dirty="0" smtClean="0"/>
            </a:br>
            <a:r>
              <a:rPr lang="en-US" dirty="0" smtClean="0"/>
              <a:t>Machine Translation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DNVI, November 19, 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LINDAT/CLARIAH-CZ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9</a:t>
            </a:fld>
            <a:endParaRPr lang="cs-CZ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84" y="1432659"/>
            <a:ext cx="7269441" cy="5015055"/>
          </a:xfrm>
        </p:spPr>
      </p:pic>
    </p:spTree>
    <p:extLst>
      <p:ext uri="{BB962C8B-B14F-4D97-AF65-F5344CB8AC3E}">
        <p14:creationId xmlns:p14="http://schemas.microsoft.com/office/powerpoint/2010/main" val="255493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766</Words>
  <Application>Microsoft Office PowerPoint</Application>
  <PresentationFormat>On-screen Show (4:3)</PresentationFormat>
  <Paragraphs>184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Motiv sady Office</vt:lpstr>
      <vt:lpstr>LINDAT/CLARIAH-CZ  Digital Research Infrastructure  for Language Technologies, Arts and Humanities  Czech node of the CLARIN ERIC and DARIAH ERIC networks</vt:lpstr>
      <vt:lpstr>LINDAT/CLARIAH-CZ</vt:lpstr>
      <vt:lpstr>Main Goals for 2019-2022</vt:lpstr>
      <vt:lpstr>Timeline of LINDAT/CLARIAH-CZ w/relation to LINDAT/CLARIN</vt:lpstr>
      <vt:lpstr>Institutions</vt:lpstr>
      <vt:lpstr>Research Fields</vt:lpstr>
      <vt:lpstr>Workplan scheme</vt:lpstr>
      <vt:lpstr>Example Services: Machine Translation</vt:lpstr>
      <vt:lpstr>Example Services: Machine Translation</vt:lpstr>
      <vt:lpstr>Example Services: Language Analysis</vt:lpstr>
      <vt:lpstr>LINDAT/CLARIAH-CZ Management Structure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LINDAT/CLARIN Czech node of the Clarin  Language Resources Infrastructure</dc:title>
  <dc:creator>jh</dc:creator>
  <cp:lastModifiedBy>Jan Hajic</cp:lastModifiedBy>
  <cp:revision>89</cp:revision>
  <dcterms:created xsi:type="dcterms:W3CDTF">2014-11-17T13:39:55Z</dcterms:created>
  <dcterms:modified xsi:type="dcterms:W3CDTF">2019-11-07T14:26:20Z</dcterms:modified>
</cp:coreProperties>
</file>